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278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74" r:id="rId14"/>
    <p:sldId id="266" r:id="rId15"/>
    <p:sldId id="267" r:id="rId16"/>
    <p:sldId id="269" r:id="rId17"/>
    <p:sldId id="270" r:id="rId18"/>
    <p:sldId id="271" r:id="rId19"/>
    <p:sldId id="499" r:id="rId20"/>
    <p:sldId id="501" r:id="rId21"/>
    <p:sldId id="494" r:id="rId22"/>
    <p:sldId id="288" r:id="rId23"/>
    <p:sldId id="502" r:id="rId24"/>
    <p:sldId id="504" r:id="rId25"/>
    <p:sldId id="503" r:id="rId26"/>
    <p:sldId id="505" r:id="rId27"/>
    <p:sldId id="506" r:id="rId28"/>
    <p:sldId id="289" r:id="rId29"/>
    <p:sldId id="395" r:id="rId30"/>
    <p:sldId id="396" r:id="rId31"/>
    <p:sldId id="397" r:id="rId32"/>
    <p:sldId id="398" r:id="rId33"/>
    <p:sldId id="399" r:id="rId34"/>
    <p:sldId id="401" r:id="rId35"/>
    <p:sldId id="400" r:id="rId36"/>
    <p:sldId id="496" r:id="rId37"/>
    <p:sldId id="402" r:id="rId38"/>
    <p:sldId id="404" r:id="rId39"/>
    <p:sldId id="405" r:id="rId40"/>
    <p:sldId id="411" r:id="rId41"/>
    <p:sldId id="406" r:id="rId42"/>
    <p:sldId id="407" r:id="rId43"/>
    <p:sldId id="403" r:id="rId44"/>
    <p:sldId id="410" r:id="rId45"/>
    <p:sldId id="408" r:id="rId46"/>
    <p:sldId id="412" r:id="rId47"/>
    <p:sldId id="414" r:id="rId48"/>
    <p:sldId id="413" r:id="rId49"/>
    <p:sldId id="415" r:id="rId50"/>
    <p:sldId id="409" r:id="rId51"/>
    <p:sldId id="416" r:id="rId52"/>
    <p:sldId id="417" r:id="rId53"/>
    <p:sldId id="418" r:id="rId54"/>
    <p:sldId id="419" r:id="rId55"/>
    <p:sldId id="421" r:id="rId56"/>
    <p:sldId id="422" r:id="rId57"/>
    <p:sldId id="423" r:id="rId58"/>
    <p:sldId id="425" r:id="rId59"/>
    <p:sldId id="424" r:id="rId60"/>
    <p:sldId id="427" r:id="rId61"/>
    <p:sldId id="426" r:id="rId62"/>
    <p:sldId id="430" r:id="rId63"/>
    <p:sldId id="429" r:id="rId64"/>
    <p:sldId id="428" r:id="rId65"/>
    <p:sldId id="420" r:id="rId66"/>
    <p:sldId id="431" r:id="rId67"/>
    <p:sldId id="432" r:id="rId68"/>
    <p:sldId id="433" r:id="rId69"/>
    <p:sldId id="434" r:id="rId70"/>
    <p:sldId id="435" r:id="rId71"/>
    <p:sldId id="437" r:id="rId72"/>
    <p:sldId id="438" r:id="rId73"/>
    <p:sldId id="497" r:id="rId74"/>
    <p:sldId id="498" r:id="rId75"/>
    <p:sldId id="507" r:id="rId76"/>
    <p:sldId id="508" r:id="rId77"/>
    <p:sldId id="509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440" r:id="rId90"/>
    <p:sldId id="441" r:id="rId91"/>
    <p:sldId id="522" r:id="rId92"/>
    <p:sldId id="523" r:id="rId93"/>
    <p:sldId id="442" r:id="rId94"/>
    <p:sldId id="524" r:id="rId95"/>
    <p:sldId id="525" r:id="rId96"/>
    <p:sldId id="526" r:id="rId97"/>
    <p:sldId id="436" r:id="rId98"/>
    <p:sldId id="439" r:id="rId99"/>
    <p:sldId id="527" r:id="rId100"/>
    <p:sldId id="443" r:id="rId101"/>
    <p:sldId id="444" r:id="rId102"/>
    <p:sldId id="445" r:id="rId103"/>
    <p:sldId id="510" r:id="rId104"/>
    <p:sldId id="303" r:id="rId105"/>
    <p:sldId id="304" r:id="rId106"/>
    <p:sldId id="305" r:id="rId107"/>
    <p:sldId id="306" r:id="rId108"/>
    <p:sldId id="307" r:id="rId109"/>
    <p:sldId id="308" r:id="rId110"/>
    <p:sldId id="309" r:id="rId111"/>
    <p:sldId id="310" r:id="rId112"/>
    <p:sldId id="311" r:id="rId113"/>
    <p:sldId id="312" r:id="rId114"/>
    <p:sldId id="313" r:id="rId115"/>
    <p:sldId id="314" r:id="rId116"/>
    <p:sldId id="315" r:id="rId117"/>
    <p:sldId id="316" r:id="rId118"/>
    <p:sldId id="317" r:id="rId119"/>
    <p:sldId id="318" r:id="rId120"/>
    <p:sldId id="461" r:id="rId121"/>
    <p:sldId id="446" r:id="rId122"/>
    <p:sldId id="462" r:id="rId123"/>
    <p:sldId id="464" r:id="rId124"/>
    <p:sldId id="465" r:id="rId125"/>
    <p:sldId id="466" r:id="rId126"/>
    <p:sldId id="467" r:id="rId127"/>
    <p:sldId id="468" r:id="rId128"/>
    <p:sldId id="469" r:id="rId129"/>
    <p:sldId id="447" r:id="rId130"/>
    <p:sldId id="456" r:id="rId131"/>
    <p:sldId id="487" r:id="rId132"/>
    <p:sldId id="488" r:id="rId133"/>
    <p:sldId id="448" r:id="rId134"/>
    <p:sldId id="463" r:id="rId135"/>
    <p:sldId id="485" r:id="rId136"/>
    <p:sldId id="472" r:id="rId137"/>
    <p:sldId id="449" r:id="rId138"/>
    <p:sldId id="320" r:id="rId139"/>
    <p:sldId id="321" r:id="rId140"/>
    <p:sldId id="322" r:id="rId141"/>
    <p:sldId id="323" r:id="rId142"/>
    <p:sldId id="324" r:id="rId143"/>
    <p:sldId id="328" r:id="rId144"/>
    <p:sldId id="327" r:id="rId145"/>
    <p:sldId id="326" r:id="rId146"/>
    <p:sldId id="329" r:id="rId147"/>
    <p:sldId id="334" r:id="rId148"/>
    <p:sldId id="335" r:id="rId149"/>
    <p:sldId id="336" r:id="rId150"/>
    <p:sldId id="471" r:id="rId151"/>
    <p:sldId id="337" r:id="rId152"/>
    <p:sldId id="470" r:id="rId153"/>
    <p:sldId id="338" r:id="rId154"/>
    <p:sldId id="450" r:id="rId155"/>
    <p:sldId id="451" r:id="rId156"/>
    <p:sldId id="452" r:id="rId157"/>
    <p:sldId id="453" r:id="rId158"/>
    <p:sldId id="454" r:id="rId159"/>
    <p:sldId id="455" r:id="rId160"/>
    <p:sldId id="319" r:id="rId161"/>
    <p:sldId id="339" r:id="rId162"/>
    <p:sldId id="341" r:id="rId163"/>
    <p:sldId id="279" r:id="rId164"/>
    <p:sldId id="340" r:id="rId165"/>
    <p:sldId id="342" r:id="rId166"/>
    <p:sldId id="473" r:id="rId167"/>
    <p:sldId id="344" r:id="rId168"/>
    <p:sldId id="347" r:id="rId169"/>
    <p:sldId id="474" r:id="rId170"/>
    <p:sldId id="475" r:id="rId171"/>
    <p:sldId id="476" r:id="rId172"/>
    <p:sldId id="477" r:id="rId173"/>
    <p:sldId id="478" r:id="rId174"/>
    <p:sldId id="345" r:id="rId175"/>
    <p:sldId id="346" r:id="rId176"/>
    <p:sldId id="479" r:id="rId177"/>
    <p:sldId id="481" r:id="rId178"/>
    <p:sldId id="483" r:id="rId179"/>
    <p:sldId id="482" r:id="rId180"/>
    <p:sldId id="484" r:id="rId181"/>
    <p:sldId id="486" r:id="rId182"/>
    <p:sldId id="489" r:id="rId183"/>
    <p:sldId id="490" r:id="rId184"/>
    <p:sldId id="492" r:id="rId185"/>
    <p:sldId id="493" r:id="rId1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40"/>
    <p:restoredTop sz="94721"/>
  </p:normalViewPr>
  <p:slideViewPr>
    <p:cSldViewPr snapToGrid="0" snapToObjects="1">
      <p:cViewPr varScale="1">
        <p:scale>
          <a:sx n="124" d="100"/>
          <a:sy n="124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98CE6-A2B7-0546-B48F-574AEAEAE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6D199-48F8-E847-9ED1-755C3ABE6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AA3671-9F5D-9C41-B46C-2D20B739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3356-CDB7-D441-BBDB-2F361637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719C6-D6DC-644D-B845-BF880907D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7799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F8036-FD39-DF47-837B-AFAD7E69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96D348-A350-1F47-A185-3FBF2B625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BF015-4B66-DC45-9862-9333FE25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158A6-7BD4-3340-94CF-ED8098C91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9A6F8E-D300-A947-B3FA-0A243062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94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D2E743-249B-B24F-AFC0-78A3EDE46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8B285D-2F19-0840-80CA-D630593CA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A890BD-4B2A-1341-95F6-1847D248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D467D-BEBA-FE4C-A9F9-EDE405F8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E0561-C173-514E-8440-600443B5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755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A0150-2ED9-E64E-8B32-E029D255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8F7F4-E056-B14B-AED4-98E6AA505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B93A4-4E80-CB4D-86F4-0B621464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BB231-BE4E-9847-BF83-0C3B6D22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A5B9F-8529-974D-935C-10DB0CDB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6921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0F9E5-6445-7541-968E-757F9BCE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C2561-E4EA-5D4E-88AC-077F827CA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571D1-4593-BD4B-825D-ECE37817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C3914-D3B8-B643-BAEC-9DEF581EB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519CE-5C88-FF4D-A12F-4653FD2B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354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F852B-9EBE-F14D-9D84-E98EACAF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C812F7-F928-8E4E-806E-B4C09105A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10BE1F-6284-A342-AE1E-2DC6C067F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0AFAC7-7FDF-7342-AB02-428AA4E4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B190C1-CC05-AD46-BE78-7D03B291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B3B63-4314-1943-ADD5-BAB02D5D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339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87C85-564E-3C47-8DC0-5B4C22F1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43A2CE-0BC7-834A-AFA0-1777AD943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C468D3-334F-C841-9555-5C09848A1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047375-0AC6-1C45-BFBE-A666859DB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5589ED-7903-8D45-865D-C85FAEDD8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C1B0FF-FD9C-0246-8F0F-3A453D85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232F16-82E7-894A-AF39-A578DF51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638125-B399-CA4A-A8E1-ABA8CE60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319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84CA3-01D3-9A42-89D0-1713BED8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EEC2FA-2FA2-B245-B665-7DBFAA53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30138A-4D5A-BA44-BD81-FC8A095A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A0CDC9-6B51-7E45-BCCB-A6F83636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869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3680DA-75FC-DD4E-8E95-93ACDB40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0E7157-E0A6-1640-88D6-C6B45DC4E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61838-DE80-E048-81E4-1C9504A9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350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F786D-2774-9F4E-957B-C1C7CC0AA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67A7E-1DE6-C842-A8C3-1BAB65833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9505B7-99EA-ED45-B7DD-40CC446DC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8E5A73-84D4-1046-9D6E-D598CF5FE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28091B-F87F-D54D-8227-44CD3BBA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CFBFCE-D2ED-324B-AED7-D410BF42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321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9F6AA-8060-B14A-A4FB-8A357C91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362366-4270-C246-9C16-C6E56DE33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0D1A01-1C39-E646-9E53-ED9F8810A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9E2E96-8C04-F641-8793-4B66B92B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B9844C-80C4-AD49-A6BF-C76D43931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16AA65-D1F0-0B47-8610-3918A5FD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448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10C858-9B1B-DC4A-8AFD-7984398D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95A66-822D-3C48-BF33-33FE8E0BF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D0D1-DFB6-4E4E-8FD8-2045C3297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0AB38-1936-8448-AD42-4DACC2351B00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B79EAF-4956-3745-B8E0-4543C0813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1C562-42CB-C140-BF5D-26DF98E5A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40FEF-4B97-774F-A27F-82AC2F351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775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&#50500;&#51060;&#46356;/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52.78.57.192:3000/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5818D-3B86-AD44-87C7-975B593A62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4~5</a:t>
            </a:r>
            <a:r>
              <a:rPr kumimoji="1" lang="ko-KR" altLang="en-US" dirty="0"/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71255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330439-6283-404B-A096-E8A3B1EF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" y="0"/>
            <a:ext cx="1216487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043FB4-597F-744D-AA4E-8E4FD1A1D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057" y="473276"/>
            <a:ext cx="4926383" cy="70376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C6B0E86-7A23-A04F-A00A-79C9B43788C5}"/>
              </a:ext>
            </a:extLst>
          </p:cNvPr>
          <p:cNvSpPr/>
          <p:nvPr/>
        </p:nvSpPr>
        <p:spPr>
          <a:xfrm>
            <a:off x="6265228" y="5547617"/>
            <a:ext cx="2545140" cy="104138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45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056E0A-AFEB-D149-B3C9-E9A0D770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55" y="1065570"/>
            <a:ext cx="2508130" cy="472686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AEB2E60-A74B-D049-AE66-E05418B5B0BF}"/>
              </a:ext>
            </a:extLst>
          </p:cNvPr>
          <p:cNvSpPr/>
          <p:nvPr/>
        </p:nvSpPr>
        <p:spPr>
          <a:xfrm>
            <a:off x="914568" y="4337234"/>
            <a:ext cx="2104677" cy="40729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49F4BB-CCCB-3145-83CD-BD52657E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63" y="970277"/>
            <a:ext cx="6459269" cy="516039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72BFCDE7-1124-1F46-879D-20DDD2E23578}"/>
              </a:ext>
            </a:extLst>
          </p:cNvPr>
          <p:cNvSpPr/>
          <p:nvPr/>
        </p:nvSpPr>
        <p:spPr>
          <a:xfrm>
            <a:off x="5690726" y="2488305"/>
            <a:ext cx="5221689" cy="10744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91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85E563-A4B8-2D4E-ACE8-F686CC50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5" y="0"/>
            <a:ext cx="1079399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F06BD85-C319-9F44-8F80-211CF68FC93E}"/>
              </a:ext>
            </a:extLst>
          </p:cNvPr>
          <p:cNvSpPr/>
          <p:nvPr/>
        </p:nvSpPr>
        <p:spPr>
          <a:xfrm>
            <a:off x="782366" y="558448"/>
            <a:ext cx="2104677" cy="40729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419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96CD0D-2088-654B-AF8D-4CD5ABBA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81" y="2564558"/>
            <a:ext cx="11109238" cy="263540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FA5A6A2-DB6B-6848-B036-D1CC416F32D8}"/>
              </a:ext>
            </a:extLst>
          </p:cNvPr>
          <p:cNvSpPr/>
          <p:nvPr/>
        </p:nvSpPr>
        <p:spPr>
          <a:xfrm>
            <a:off x="541381" y="4039778"/>
            <a:ext cx="8922108" cy="88476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1B9B9C98-AF13-834B-A4AD-8A7EEA98ABA4}"/>
              </a:ext>
            </a:extLst>
          </p:cNvPr>
          <p:cNvSpPr/>
          <p:nvPr/>
        </p:nvSpPr>
        <p:spPr>
          <a:xfrm>
            <a:off x="541380" y="2948181"/>
            <a:ext cx="10883111" cy="81617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362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4518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9DF2A1-24CE-194C-9452-702EFBFADB23}"/>
              </a:ext>
            </a:extLst>
          </p:cNvPr>
          <p:cNvSpPr txBox="1"/>
          <p:nvPr/>
        </p:nvSpPr>
        <p:spPr>
          <a:xfrm>
            <a:off x="3667328" y="2367570"/>
            <a:ext cx="54457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GIT</a:t>
            </a:r>
            <a:r>
              <a:rPr kumimoji="1" lang="ko-KR" altLang="en-US" sz="3200" dirty="0"/>
              <a:t>에 </a:t>
            </a:r>
            <a:r>
              <a:rPr kumimoji="1" lang="ko-KR" altLang="en-US" sz="3200" dirty="0" err="1"/>
              <a:t>올리기전에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en-US" altLang="ko-KR" sz="3200" dirty="0"/>
              <a:t>AWS</a:t>
            </a:r>
            <a:r>
              <a:rPr kumimoji="1" lang="ko-KR" altLang="en-US" sz="3200" dirty="0"/>
              <a:t>에 간단하게 </a:t>
            </a:r>
            <a:r>
              <a:rPr kumimoji="1" lang="ko-KR" altLang="en-US" sz="3200" dirty="0" err="1"/>
              <a:t>셋팅합니다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en-US" altLang="ko-KR" sz="3200" dirty="0"/>
              <a:t>https://</a:t>
            </a:r>
            <a:r>
              <a:rPr kumimoji="1" lang="en-US" altLang="ko-KR" sz="3200" dirty="0" err="1"/>
              <a:t>aws.amazon.com</a:t>
            </a:r>
            <a:r>
              <a:rPr kumimoji="1" lang="en-US" altLang="ko-KR" sz="3200" dirty="0"/>
              <a:t>/</a:t>
            </a:r>
            <a:r>
              <a:rPr kumimoji="1" lang="en-US" altLang="ko-KR" sz="3200" dirty="0" err="1"/>
              <a:t>ko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315123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704F05-EE14-8A48-9287-1A15206C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" y="0"/>
            <a:ext cx="12054564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ADB752A-3142-824F-ACDF-CB5F39DE5F19}"/>
              </a:ext>
            </a:extLst>
          </p:cNvPr>
          <p:cNvSpPr/>
          <p:nvPr/>
        </p:nvSpPr>
        <p:spPr>
          <a:xfrm>
            <a:off x="4735179" y="1795887"/>
            <a:ext cx="2927062" cy="16331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5180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011CC9-C227-B743-A3C7-CA2D77E5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74" y="0"/>
            <a:ext cx="468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4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BC7C29-59AE-9843-B3FF-236E02B14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04" y="0"/>
            <a:ext cx="6366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56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A900F2-8419-B54C-9125-719CE0A1A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976699"/>
            <a:ext cx="9677400" cy="544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0CC93-C64E-1140-8218-20E9F7C1EBF4}"/>
              </a:ext>
            </a:extLst>
          </p:cNvPr>
          <p:cNvSpPr txBox="1"/>
          <p:nvPr/>
        </p:nvSpPr>
        <p:spPr>
          <a:xfrm>
            <a:off x="4880919" y="433001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달러가 청구되나 환불됩니다</a:t>
            </a:r>
          </a:p>
        </p:txBody>
      </p:sp>
    </p:spTree>
    <p:extLst>
      <p:ext uri="{BB962C8B-B14F-4D97-AF65-F5344CB8AC3E}">
        <p14:creationId xmlns:p14="http://schemas.microsoft.com/office/powerpoint/2010/main" val="24045928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80225C-6C58-084E-A5F1-49391ADCE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303" y="0"/>
            <a:ext cx="6637393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A21E3E1-74C6-504F-927B-04C735CA0E38}"/>
              </a:ext>
            </a:extLst>
          </p:cNvPr>
          <p:cNvSpPr/>
          <p:nvPr/>
        </p:nvSpPr>
        <p:spPr>
          <a:xfrm>
            <a:off x="3505375" y="1370237"/>
            <a:ext cx="1968668" cy="34118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20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7C1E5-444D-A641-AC5F-FA0ACF5D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33" y="0"/>
            <a:ext cx="10303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30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6DE861-B703-7A43-B490-240C23EB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577"/>
            <a:ext cx="12192000" cy="620084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330E577-3B12-D14B-AD82-2190D712EC44}"/>
              </a:ext>
            </a:extLst>
          </p:cNvPr>
          <p:cNvSpPr/>
          <p:nvPr/>
        </p:nvSpPr>
        <p:spPr>
          <a:xfrm>
            <a:off x="9764379" y="745563"/>
            <a:ext cx="2184604" cy="2924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264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11978F-C332-FC49-BDF2-994F26BE2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160"/>
            <a:ext cx="12192000" cy="6386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41266-88F3-D946-8540-1AA52435BA8A}"/>
              </a:ext>
            </a:extLst>
          </p:cNvPr>
          <p:cNvSpPr txBox="1"/>
          <p:nvPr/>
        </p:nvSpPr>
        <p:spPr>
          <a:xfrm>
            <a:off x="3830595" y="580768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가입 때 사용하셨던 별칭을 사용하셔야 합니다</a:t>
            </a:r>
          </a:p>
        </p:txBody>
      </p:sp>
    </p:spTree>
    <p:extLst>
      <p:ext uri="{BB962C8B-B14F-4D97-AF65-F5344CB8AC3E}">
        <p14:creationId xmlns:p14="http://schemas.microsoft.com/office/powerpoint/2010/main" val="38344525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31E197-50B8-7844-B888-C0D99EB9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715"/>
            <a:ext cx="12192000" cy="641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576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9CD1D8-A018-654C-A73E-443CDB7C0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196" y="205433"/>
            <a:ext cx="10339608" cy="64471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9088FF9-EF2C-9740-B88C-CFEF0563C17C}"/>
              </a:ext>
            </a:extLst>
          </p:cNvPr>
          <p:cNvSpPr/>
          <p:nvPr/>
        </p:nvSpPr>
        <p:spPr>
          <a:xfrm>
            <a:off x="1481703" y="145473"/>
            <a:ext cx="1276488" cy="46912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D8236FF-C005-7147-8C7D-B7D25CB6EBD9}"/>
              </a:ext>
            </a:extLst>
          </p:cNvPr>
          <p:cNvSpPr/>
          <p:nvPr/>
        </p:nvSpPr>
        <p:spPr>
          <a:xfrm>
            <a:off x="2758191" y="1529566"/>
            <a:ext cx="1049311" cy="3317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3994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9F76BC-E089-5A4A-BF7B-5E98AD77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346200"/>
            <a:ext cx="7645400" cy="41656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D4A4BF1-DA2C-2243-8B65-A8E08E4093DB}"/>
              </a:ext>
            </a:extLst>
          </p:cNvPr>
          <p:cNvSpPr/>
          <p:nvPr/>
        </p:nvSpPr>
        <p:spPr>
          <a:xfrm>
            <a:off x="5046689" y="4422668"/>
            <a:ext cx="1983698" cy="89884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259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143FAD-49B1-2342-AB44-C6B6D4FBB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9750"/>
            <a:ext cx="7620000" cy="57785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D56F2DF-5D5C-034F-9F11-3451186E7597}"/>
              </a:ext>
            </a:extLst>
          </p:cNvPr>
          <p:cNvSpPr/>
          <p:nvPr/>
        </p:nvSpPr>
        <p:spPr>
          <a:xfrm>
            <a:off x="4596984" y="4647519"/>
            <a:ext cx="2998032" cy="10037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4081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E134DA-ED2A-5443-8880-ADB36617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01" y="0"/>
            <a:ext cx="861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29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927761-8C18-F544-9ACC-6CAC782E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593"/>
            <a:ext cx="12192000" cy="603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31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83BC3C-D73E-0542-A5BF-DAEEF80E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77" y="0"/>
            <a:ext cx="10173045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2306E03-7382-1042-9442-5A8AD764C609}"/>
              </a:ext>
            </a:extLst>
          </p:cNvPr>
          <p:cNvSpPr/>
          <p:nvPr/>
        </p:nvSpPr>
        <p:spPr>
          <a:xfrm>
            <a:off x="5261012" y="4908776"/>
            <a:ext cx="2998032" cy="10037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9344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E9F299-474D-774B-BBE0-28AA902E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923"/>
            <a:ext cx="12192000" cy="549815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E86D9B9-E452-8646-B02C-37CC5ED18360}"/>
              </a:ext>
            </a:extLst>
          </p:cNvPr>
          <p:cNvSpPr/>
          <p:nvPr/>
        </p:nvSpPr>
        <p:spPr>
          <a:xfrm>
            <a:off x="2262979" y="3649602"/>
            <a:ext cx="2998032" cy="10037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7C1E5-444D-A641-AC5F-FA0ACF5D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33" y="0"/>
            <a:ext cx="10303933" cy="68580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60F80347-FEF7-B146-97EE-C3510BD5A25F}"/>
              </a:ext>
            </a:extLst>
          </p:cNvPr>
          <p:cNvSpPr/>
          <p:nvPr/>
        </p:nvSpPr>
        <p:spPr>
          <a:xfrm>
            <a:off x="9613910" y="4707357"/>
            <a:ext cx="1445388" cy="8161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2390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9C35BE-D532-9C4E-AC0B-DC4C07A6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82" y="402771"/>
            <a:ext cx="8697853" cy="588917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909045-237C-5E47-9C38-5B9DF8AF8842}"/>
              </a:ext>
            </a:extLst>
          </p:cNvPr>
          <p:cNvSpPr/>
          <p:nvPr/>
        </p:nvSpPr>
        <p:spPr>
          <a:xfrm>
            <a:off x="5463379" y="1940544"/>
            <a:ext cx="632621" cy="50874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704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2AEEF7-85F7-ED4A-91CC-CDECC7746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768" y="6200"/>
            <a:ext cx="10739673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C7860B1-7C61-EB4C-9E90-3B1B9D04CC17}"/>
              </a:ext>
            </a:extLst>
          </p:cNvPr>
          <p:cNvSpPr/>
          <p:nvPr/>
        </p:nvSpPr>
        <p:spPr>
          <a:xfrm>
            <a:off x="4740667" y="1458985"/>
            <a:ext cx="1814636" cy="61530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E59071-87FD-3B4C-82D7-724C6D925C74}"/>
              </a:ext>
            </a:extLst>
          </p:cNvPr>
          <p:cNvSpPr txBox="1"/>
          <p:nvPr/>
        </p:nvSpPr>
        <p:spPr>
          <a:xfrm>
            <a:off x="504496" y="2505670"/>
            <a:ext cx="32752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네트워크로 이동하셔서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IP</a:t>
            </a:r>
            <a:r>
              <a:rPr kumimoji="1" lang="ko-KR" altLang="en-US" dirty="0"/>
              <a:t>가 유동적이니 고정</a:t>
            </a:r>
            <a:r>
              <a:rPr kumimoji="1" lang="en-US" altLang="ko-KR" dirty="0"/>
              <a:t>IP</a:t>
            </a:r>
            <a:r>
              <a:rPr kumimoji="1" lang="ko-KR" altLang="en-US" dirty="0"/>
              <a:t>생성을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하고 시작하시기 바랍니다</a:t>
            </a:r>
          </a:p>
        </p:txBody>
      </p:sp>
    </p:spTree>
    <p:extLst>
      <p:ext uri="{BB962C8B-B14F-4D97-AF65-F5344CB8AC3E}">
        <p14:creationId xmlns:p14="http://schemas.microsoft.com/office/powerpoint/2010/main" val="36206873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08B67-6873-7545-8769-F24E591A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07" y="71935"/>
            <a:ext cx="8123464" cy="671413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EA7B3DB-2661-434E-9853-B23CA139CEC0}"/>
              </a:ext>
            </a:extLst>
          </p:cNvPr>
          <p:cNvSpPr/>
          <p:nvPr/>
        </p:nvSpPr>
        <p:spPr>
          <a:xfrm>
            <a:off x="3894633" y="2723762"/>
            <a:ext cx="1480672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282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E8533D-5546-0443-B609-60353D746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91" y="119165"/>
            <a:ext cx="8477437" cy="631333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AF7051D-027F-5D4B-84BE-11119BD41FF9}"/>
              </a:ext>
            </a:extLst>
          </p:cNvPr>
          <p:cNvSpPr/>
          <p:nvPr/>
        </p:nvSpPr>
        <p:spPr>
          <a:xfrm>
            <a:off x="7454262" y="5532276"/>
            <a:ext cx="1480672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044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04A2AE-5CB7-E546-8154-F5F8AD89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29" y="446314"/>
            <a:ext cx="7790678" cy="573677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20A0A15-1F9A-9F44-AEF7-BF760D32CC8B}"/>
              </a:ext>
            </a:extLst>
          </p:cNvPr>
          <p:cNvSpPr/>
          <p:nvPr/>
        </p:nvSpPr>
        <p:spPr>
          <a:xfrm>
            <a:off x="3557176" y="5009761"/>
            <a:ext cx="1863910" cy="4875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3628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F16C4F-3946-B646-8E1C-BEB45278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92" y="297543"/>
            <a:ext cx="6882493" cy="628889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353341F-6FDD-5C41-A797-54F94533833B}"/>
              </a:ext>
            </a:extLst>
          </p:cNvPr>
          <p:cNvSpPr/>
          <p:nvPr/>
        </p:nvSpPr>
        <p:spPr>
          <a:xfrm>
            <a:off x="3807548" y="5924162"/>
            <a:ext cx="1480672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327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33332C-82BC-3F48-8311-6FDEAC5A3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35" y="0"/>
            <a:ext cx="7889421" cy="659964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FF9C6F7-CCDA-8A41-883C-FFA241142489}"/>
              </a:ext>
            </a:extLst>
          </p:cNvPr>
          <p:cNvSpPr/>
          <p:nvPr/>
        </p:nvSpPr>
        <p:spPr>
          <a:xfrm>
            <a:off x="3349735" y="5053711"/>
            <a:ext cx="1196628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1643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9FC745-F2FC-A448-B8AE-18909BA68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40" y="166371"/>
            <a:ext cx="8675159" cy="618815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21A9678-25C4-2E41-9C29-6595A07DD597}"/>
              </a:ext>
            </a:extLst>
          </p:cNvPr>
          <p:cNvSpPr/>
          <p:nvPr/>
        </p:nvSpPr>
        <p:spPr>
          <a:xfrm>
            <a:off x="3204456" y="3908575"/>
            <a:ext cx="1196628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BBB10E9-CC85-E345-9413-2C60A69FA419}"/>
              </a:ext>
            </a:extLst>
          </p:cNvPr>
          <p:cNvSpPr/>
          <p:nvPr/>
        </p:nvSpPr>
        <p:spPr>
          <a:xfrm>
            <a:off x="6357855" y="3575289"/>
            <a:ext cx="1196628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D7BA7F7-0525-0343-A4A0-FFA31F4D93F3}"/>
              </a:ext>
            </a:extLst>
          </p:cNvPr>
          <p:cNvSpPr/>
          <p:nvPr/>
        </p:nvSpPr>
        <p:spPr>
          <a:xfrm>
            <a:off x="8663796" y="4080663"/>
            <a:ext cx="839127" cy="395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9958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C55CD9-32D2-D046-AD92-B97C0FF4E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20" y="178707"/>
            <a:ext cx="8812845" cy="60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209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71285A-E342-EC46-ACAC-E83B9B2B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627" y="1234621"/>
            <a:ext cx="6610137" cy="22744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2764A7-F83A-4C4B-9C09-53134ADA3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80" y="1289050"/>
            <a:ext cx="2235200" cy="42799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6E922E4B-F535-D447-AABD-9A2208548088}"/>
              </a:ext>
            </a:extLst>
          </p:cNvPr>
          <p:cNvSpPr/>
          <p:nvPr/>
        </p:nvSpPr>
        <p:spPr>
          <a:xfrm>
            <a:off x="5895600" y="2238703"/>
            <a:ext cx="5186055" cy="4099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609B2-7059-1B41-A053-8BD819E7EE46}"/>
              </a:ext>
            </a:extLst>
          </p:cNvPr>
          <p:cNvSpPr txBox="1"/>
          <p:nvPr/>
        </p:nvSpPr>
        <p:spPr>
          <a:xfrm>
            <a:off x="5866876" y="3942097"/>
            <a:ext cx="435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자신의 </a:t>
            </a:r>
            <a:r>
              <a:rPr kumimoji="1" lang="en-US" altLang="ko-KR" dirty="0" err="1"/>
              <a:t>aws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퍼블릭</a:t>
            </a:r>
            <a:r>
              <a:rPr kumimoji="1" lang="ko-KR" altLang="en-US" dirty="0"/>
              <a:t>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작성 그리고 </a:t>
            </a:r>
            <a:r>
              <a:rPr kumimoji="1" lang="en-US" altLang="ko-KR" dirty="0"/>
              <a:t>:3000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3CC2927-5518-094E-8B5C-FBBF2B1E194C}"/>
              </a:ext>
            </a:extLst>
          </p:cNvPr>
          <p:cNvCxnSpPr/>
          <p:nvPr/>
        </p:nvCxnSpPr>
        <p:spPr>
          <a:xfrm flipV="1">
            <a:off x="8197718" y="2727434"/>
            <a:ext cx="0" cy="11035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AC03D32C-2EEA-FC40-8FBA-0DB1EF759BBA}"/>
              </a:ext>
            </a:extLst>
          </p:cNvPr>
          <p:cNvSpPr/>
          <p:nvPr/>
        </p:nvSpPr>
        <p:spPr>
          <a:xfrm>
            <a:off x="1692165" y="2402328"/>
            <a:ext cx="1886606" cy="24627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816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CFF9CF-A625-0443-8FC7-5B645436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1" y="0"/>
            <a:ext cx="10615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846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756E07-1892-0543-9BE4-876899205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20" y="339904"/>
            <a:ext cx="2529816" cy="6044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F4C78E-917F-0741-BB83-F6EA90053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63" y="674941"/>
            <a:ext cx="8578050" cy="537485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D3B70C33-32D2-3C46-8FE5-68B3A51F3BD0}"/>
              </a:ext>
            </a:extLst>
          </p:cNvPr>
          <p:cNvSpPr/>
          <p:nvPr/>
        </p:nvSpPr>
        <p:spPr>
          <a:xfrm>
            <a:off x="6443498" y="4274544"/>
            <a:ext cx="5164182" cy="4694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B79FE12-CBEF-4C4A-AFDA-CA25C94FB1E3}"/>
              </a:ext>
            </a:extLst>
          </p:cNvPr>
          <p:cNvSpPr/>
          <p:nvPr/>
        </p:nvSpPr>
        <p:spPr>
          <a:xfrm>
            <a:off x="677372" y="5076940"/>
            <a:ext cx="2341250" cy="3984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6031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27AD4B-391B-3B41-B53A-AFE13C7F188B}"/>
              </a:ext>
            </a:extLst>
          </p:cNvPr>
          <p:cNvSpPr txBox="1"/>
          <p:nvPr/>
        </p:nvSpPr>
        <p:spPr>
          <a:xfrm>
            <a:off x="3211287" y="2057400"/>
            <a:ext cx="62552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만약에 통신모듈 공통화를 시키지 않았다면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Axios</a:t>
            </a:r>
            <a:r>
              <a:rPr kumimoji="1" lang="en-US" altLang="ko-KR" dirty="0"/>
              <a:t> </a:t>
            </a:r>
            <a:r>
              <a:rPr kumimoji="1" lang="ko-KR" altLang="en-US" dirty="0"/>
              <a:t>요청할 때 </a:t>
            </a:r>
            <a:r>
              <a:rPr kumimoji="1" lang="en-US" altLang="ko-KR" dirty="0"/>
              <a:t>http://</a:t>
            </a:r>
            <a:r>
              <a:rPr kumimoji="1" lang="en-US" altLang="ko-KR" dirty="0">
                <a:solidFill>
                  <a:srgbClr val="FF0000"/>
                </a:solidFill>
              </a:rPr>
              <a:t>localhost</a:t>
            </a:r>
            <a:r>
              <a:rPr kumimoji="1" lang="en-US" altLang="ko-KR" dirty="0"/>
              <a:t>:3000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Localhost </a:t>
            </a:r>
            <a:r>
              <a:rPr kumimoji="1" lang="ko-KR" altLang="en-US" dirty="0"/>
              <a:t>부분을 자신의 </a:t>
            </a:r>
            <a:r>
              <a:rPr kumimoji="1" lang="en-US" altLang="ko-KR" dirty="0" err="1"/>
              <a:t>aws</a:t>
            </a:r>
            <a:r>
              <a:rPr kumimoji="1" lang="ko-KR" altLang="en-US" dirty="0"/>
              <a:t> 아이피로 바꿔주어야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것이 공통화를 시켰을 때 </a:t>
            </a:r>
            <a:r>
              <a:rPr kumimoji="1" lang="en-US" altLang="ko-KR" dirty="0"/>
              <a:t>BASE_API </a:t>
            </a:r>
            <a:r>
              <a:rPr kumimoji="1" lang="ko-KR" altLang="en-US" dirty="0"/>
              <a:t>와 같이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하나만 바꾸면 모든 것이 바뀌기 때문에 편합니다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72408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29791A-8EEB-104F-8D8E-D10EB761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692" y="184580"/>
            <a:ext cx="6162221" cy="6488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4A3D84-5AF2-4C45-8325-7EAA2F1D4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14" y="413204"/>
            <a:ext cx="2768599" cy="603159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7E62178-236B-DF4C-9075-C48AA40FDF85}"/>
              </a:ext>
            </a:extLst>
          </p:cNvPr>
          <p:cNvSpPr/>
          <p:nvPr/>
        </p:nvSpPr>
        <p:spPr>
          <a:xfrm>
            <a:off x="2242466" y="4831058"/>
            <a:ext cx="1556647" cy="32877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52E84E2-8447-074A-885D-E9035D3C6F03}"/>
              </a:ext>
            </a:extLst>
          </p:cNvPr>
          <p:cNvSpPr/>
          <p:nvPr/>
        </p:nvSpPr>
        <p:spPr>
          <a:xfrm>
            <a:off x="7794180" y="1249658"/>
            <a:ext cx="1556647" cy="32877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3862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6A804F-F211-714B-8F7F-EB229386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622" y="0"/>
            <a:ext cx="2523344" cy="690478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89A351A-2F59-974C-B784-ADEBE9A3C96A}"/>
              </a:ext>
            </a:extLst>
          </p:cNvPr>
          <p:cNvSpPr/>
          <p:nvPr/>
        </p:nvSpPr>
        <p:spPr>
          <a:xfrm>
            <a:off x="8637824" y="1069790"/>
            <a:ext cx="2351493" cy="5880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D20A52C-D993-E94F-A4A2-2F0C7AAD7438}"/>
              </a:ext>
            </a:extLst>
          </p:cNvPr>
          <p:cNvCxnSpPr>
            <a:cxnSpLocks/>
          </p:cNvCxnSpPr>
          <p:nvPr/>
        </p:nvCxnSpPr>
        <p:spPr>
          <a:xfrm flipV="1">
            <a:off x="7536336" y="1363832"/>
            <a:ext cx="0" cy="2633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액자 6">
            <a:extLst>
              <a:ext uri="{FF2B5EF4-FFF2-40B4-BE49-F238E27FC236}">
                <a16:creationId xmlns:a16="http://schemas.microsoft.com/office/drawing/2014/main" id="{8E84FB06-1ABC-594D-A1CB-4A7931A90A3C}"/>
              </a:ext>
            </a:extLst>
          </p:cNvPr>
          <p:cNvSpPr/>
          <p:nvPr/>
        </p:nvSpPr>
        <p:spPr>
          <a:xfrm>
            <a:off x="8647548" y="46787"/>
            <a:ext cx="1601540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AC653D0-B293-0541-BAE1-15D9465697D2}"/>
              </a:ext>
            </a:extLst>
          </p:cNvPr>
          <p:cNvSpPr/>
          <p:nvPr/>
        </p:nvSpPr>
        <p:spPr>
          <a:xfrm>
            <a:off x="8561621" y="2610373"/>
            <a:ext cx="2209979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B6C48A5D-81DA-E347-9422-3CE0627A2944}"/>
              </a:ext>
            </a:extLst>
          </p:cNvPr>
          <p:cNvSpPr/>
          <p:nvPr/>
        </p:nvSpPr>
        <p:spPr>
          <a:xfrm>
            <a:off x="8708581" y="3590087"/>
            <a:ext cx="1540508" cy="57149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ED0758E-B2B3-1945-9C06-B9DA3EF03631}"/>
              </a:ext>
            </a:extLst>
          </p:cNvPr>
          <p:cNvCxnSpPr>
            <a:cxnSpLocks/>
          </p:cNvCxnSpPr>
          <p:nvPr/>
        </p:nvCxnSpPr>
        <p:spPr>
          <a:xfrm flipH="1">
            <a:off x="7536336" y="3996909"/>
            <a:ext cx="11722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6A86A7-1200-2E4C-8B21-F010304B79AE}"/>
              </a:ext>
            </a:extLst>
          </p:cNvPr>
          <p:cNvCxnSpPr>
            <a:cxnSpLocks/>
          </p:cNvCxnSpPr>
          <p:nvPr/>
        </p:nvCxnSpPr>
        <p:spPr>
          <a:xfrm flipV="1">
            <a:off x="7545883" y="1363832"/>
            <a:ext cx="110166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D26D04-D5E6-A94E-965C-F2960C299D1A}"/>
              </a:ext>
            </a:extLst>
          </p:cNvPr>
          <p:cNvSpPr txBox="1"/>
          <p:nvPr/>
        </p:nvSpPr>
        <p:spPr>
          <a:xfrm>
            <a:off x="2371462" y="2599916"/>
            <a:ext cx="3785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run build </a:t>
            </a:r>
            <a:r>
              <a:rPr kumimoji="1" lang="ko-KR" altLang="en-US" dirty="0"/>
              <a:t>하고 </a:t>
            </a:r>
            <a:r>
              <a:rPr kumimoji="1" lang="ko-KR" altLang="en-US" dirty="0" err="1"/>
              <a:t>노드서버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 err="1"/>
              <a:t>퍼블릭</a:t>
            </a:r>
            <a:r>
              <a:rPr kumimoji="1" lang="ko-KR" altLang="en-US" dirty="0"/>
              <a:t> 경로 및 에 넣어준다</a:t>
            </a:r>
          </a:p>
        </p:txBody>
      </p:sp>
    </p:spTree>
    <p:extLst>
      <p:ext uri="{BB962C8B-B14F-4D97-AF65-F5344CB8AC3E}">
        <p14:creationId xmlns:p14="http://schemas.microsoft.com/office/powerpoint/2010/main" val="31824326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05AB11-C21A-A94D-A57C-548D2BFB6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24" y="1433201"/>
            <a:ext cx="3029990" cy="4181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6C7496-4B76-9448-806E-F6085DCD7300}"/>
              </a:ext>
            </a:extLst>
          </p:cNvPr>
          <p:cNvSpPr txBox="1"/>
          <p:nvPr/>
        </p:nvSpPr>
        <p:spPr>
          <a:xfrm>
            <a:off x="3298677" y="529839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잠깐 서버로 돌아가서 </a:t>
            </a:r>
            <a:r>
              <a:rPr kumimoji="1" lang="ko-KR" altLang="en-US" dirty="0" err="1"/>
              <a:t>주석처리해줍니다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CAD7F9-05B3-2343-90E3-DAC58E24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00" y="1433201"/>
            <a:ext cx="6890700" cy="416647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CBBC8DF-C701-8B45-AF0F-2DA9E1C03AF7}"/>
              </a:ext>
            </a:extLst>
          </p:cNvPr>
          <p:cNvSpPr/>
          <p:nvPr/>
        </p:nvSpPr>
        <p:spPr>
          <a:xfrm>
            <a:off x="4555491" y="2299672"/>
            <a:ext cx="5451633" cy="24432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87FA378-A917-154B-92D8-5B3ADCCB0CD0}"/>
              </a:ext>
            </a:extLst>
          </p:cNvPr>
          <p:cNvSpPr/>
          <p:nvPr/>
        </p:nvSpPr>
        <p:spPr>
          <a:xfrm>
            <a:off x="572860" y="4588520"/>
            <a:ext cx="2110519" cy="3424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080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DA2F9A-0439-D945-942A-75D9F782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13" y="439472"/>
            <a:ext cx="5812971" cy="5979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32CF58-7401-A546-808C-EF8C88251294}"/>
              </a:ext>
            </a:extLst>
          </p:cNvPr>
          <p:cNvSpPr txBox="1"/>
          <p:nvPr/>
        </p:nvSpPr>
        <p:spPr>
          <a:xfrm>
            <a:off x="293915" y="2275115"/>
            <a:ext cx="43733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만약 상단에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Sequelize.sync</a:t>
            </a:r>
            <a:r>
              <a:rPr kumimoji="1" lang="en-US" altLang="ko-KR" dirty="0"/>
              <a:t>()</a:t>
            </a:r>
            <a:r>
              <a:rPr kumimoji="1" lang="ko-KR" altLang="en-US" dirty="0"/>
              <a:t>가 주석 처리 되어있으면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풀어주세요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Aws</a:t>
            </a:r>
            <a:r>
              <a:rPr kumimoji="1" lang="ko-KR" altLang="en-US" dirty="0"/>
              <a:t>에서 테이블 생성할 때 필요합니다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71254DF-16F4-4E49-B156-962CD7156B1D}"/>
              </a:ext>
            </a:extLst>
          </p:cNvPr>
          <p:cNvSpPr/>
          <p:nvPr/>
        </p:nvSpPr>
        <p:spPr>
          <a:xfrm>
            <a:off x="5569403" y="3086597"/>
            <a:ext cx="2110519" cy="3424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487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0AFA00-1C17-3F4B-B064-B5AC1F85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5" y="1204660"/>
            <a:ext cx="3172211" cy="42809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853AC0-0AE3-964D-B5DA-568D1536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26" y="1650973"/>
            <a:ext cx="6081152" cy="3095197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0C581BE-DA2A-584C-B305-D70BB8F69C18}"/>
              </a:ext>
            </a:extLst>
          </p:cNvPr>
          <p:cNvSpPr/>
          <p:nvPr/>
        </p:nvSpPr>
        <p:spPr>
          <a:xfrm>
            <a:off x="992128" y="4152684"/>
            <a:ext cx="2110519" cy="3424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BE5E72E-DB5E-D643-B16B-7DA4CA861820}"/>
              </a:ext>
            </a:extLst>
          </p:cNvPr>
          <p:cNvSpPr/>
          <p:nvPr/>
        </p:nvSpPr>
        <p:spPr>
          <a:xfrm>
            <a:off x="5272147" y="2125906"/>
            <a:ext cx="2333610" cy="82239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EAD89-EF20-5543-A2E7-E0F2EE22266A}"/>
              </a:ext>
            </a:extLst>
          </p:cNvPr>
          <p:cNvSpPr txBox="1"/>
          <p:nvPr/>
        </p:nvSpPr>
        <p:spPr>
          <a:xfrm>
            <a:off x="4463143" y="664029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이그노어파일로</a:t>
            </a:r>
            <a:r>
              <a:rPr kumimoji="1" lang="ko-KR" altLang="en-US" dirty="0"/>
              <a:t> 하나 추가해줍니다</a:t>
            </a:r>
          </a:p>
        </p:txBody>
      </p:sp>
    </p:spTree>
    <p:extLst>
      <p:ext uri="{BB962C8B-B14F-4D97-AF65-F5344CB8AC3E}">
        <p14:creationId xmlns:p14="http://schemas.microsoft.com/office/powerpoint/2010/main" val="196127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F7FA7-C28E-F145-BE55-FD10417EAA00}"/>
              </a:ext>
            </a:extLst>
          </p:cNvPr>
          <p:cNvSpPr txBox="1"/>
          <p:nvPr/>
        </p:nvSpPr>
        <p:spPr>
          <a:xfrm>
            <a:off x="3981162" y="2794180"/>
            <a:ext cx="4979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인스턴스 연결을 위한 </a:t>
            </a:r>
            <a:r>
              <a:rPr kumimoji="1" lang="ko-KR" altLang="en-US" dirty="0" err="1"/>
              <a:t>설정전에</a:t>
            </a:r>
            <a:r>
              <a:rPr kumimoji="1" lang="ko-KR" altLang="en-US" dirty="0"/>
              <a:t> 브라우저 창을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하나더</a:t>
            </a:r>
            <a:r>
              <a:rPr kumimoji="1" lang="ko-KR" altLang="en-US" dirty="0"/>
              <a:t> 띄우고 </a:t>
            </a:r>
            <a:r>
              <a:rPr kumimoji="1" lang="en-US" altLang="ko-KR" dirty="0"/>
              <a:t>GIT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푸쉬를</a:t>
            </a:r>
            <a:r>
              <a:rPr kumimoji="1" lang="ko-KR" altLang="en-US" dirty="0"/>
              <a:t> 합니다</a:t>
            </a:r>
          </a:p>
        </p:txBody>
      </p:sp>
    </p:spTree>
    <p:extLst>
      <p:ext uri="{BB962C8B-B14F-4D97-AF65-F5344CB8AC3E}">
        <p14:creationId xmlns:p14="http://schemas.microsoft.com/office/powerpoint/2010/main" val="36548669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B68E1-48DE-C84F-8586-6711BDBB9560}"/>
              </a:ext>
            </a:extLst>
          </p:cNvPr>
          <p:cNvSpPr txBox="1"/>
          <p:nvPr/>
        </p:nvSpPr>
        <p:spPr>
          <a:xfrm>
            <a:off x="2504311" y="1439968"/>
            <a:ext cx="718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배포를 </a:t>
            </a:r>
            <a:r>
              <a:rPr kumimoji="1" lang="ko-KR" altLang="en-US" sz="3200" dirty="0" err="1"/>
              <a:t>하기전에</a:t>
            </a:r>
            <a:r>
              <a:rPr kumimoji="1" lang="ko-KR" altLang="en-US" sz="3200" dirty="0"/>
              <a:t> 깃에 등록하겠습니다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FB068-59ED-B54E-860E-922E71AD2294}"/>
              </a:ext>
            </a:extLst>
          </p:cNvPr>
          <p:cNvSpPr txBox="1"/>
          <p:nvPr/>
        </p:nvSpPr>
        <p:spPr>
          <a:xfrm>
            <a:off x="2746556" y="3105834"/>
            <a:ext cx="66988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hlinkClick r:id="rId2"/>
              </a:rPr>
              <a:t>https://git-scm.com/downloads</a:t>
            </a:r>
            <a:endParaRPr kumimoji="1" lang="en-US" altLang="ko-KR" sz="3600" dirty="0"/>
          </a:p>
          <a:p>
            <a:endParaRPr kumimoji="1" lang="en-US" altLang="ko-KR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1A14A-6C5A-4C4A-B5FB-EE4707C852F7}"/>
              </a:ext>
            </a:extLst>
          </p:cNvPr>
          <p:cNvSpPr txBox="1"/>
          <p:nvPr/>
        </p:nvSpPr>
        <p:spPr>
          <a:xfrm>
            <a:off x="2634343" y="4648592"/>
            <a:ext cx="781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모두 </a:t>
            </a:r>
            <a:r>
              <a:rPr kumimoji="1" lang="en-US" altLang="ko-KR" dirty="0"/>
              <a:t>next </a:t>
            </a:r>
            <a:r>
              <a:rPr kumimoji="1" lang="ko-KR" altLang="en-US" dirty="0"/>
              <a:t>하시고 </a:t>
            </a:r>
            <a:r>
              <a:rPr kumimoji="1" lang="ko-KR" altLang="en-US" dirty="0" err="1"/>
              <a:t>콘솔창에서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--version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설치가 완료되었는지 확인</a:t>
            </a:r>
          </a:p>
        </p:txBody>
      </p:sp>
    </p:spTree>
    <p:extLst>
      <p:ext uri="{BB962C8B-B14F-4D97-AF65-F5344CB8AC3E}">
        <p14:creationId xmlns:p14="http://schemas.microsoft.com/office/powerpoint/2010/main" val="34150532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E67836-6C01-1F48-BD50-3DACCD5C6F95}"/>
              </a:ext>
            </a:extLst>
          </p:cNvPr>
          <p:cNvSpPr txBox="1"/>
          <p:nvPr/>
        </p:nvSpPr>
        <p:spPr>
          <a:xfrm>
            <a:off x="2149203" y="2307771"/>
            <a:ext cx="93586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설치까지 되었다면 </a:t>
            </a:r>
            <a:r>
              <a:rPr kumimoji="1" lang="en-US" altLang="ko-KR" sz="3200" dirty="0" err="1"/>
              <a:t>github</a:t>
            </a:r>
            <a:r>
              <a:rPr kumimoji="1" lang="ko-KR" altLang="en-US" sz="3200" dirty="0"/>
              <a:t>에 소스를 올리겠습니다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en-US" altLang="ko-KR" sz="3200" dirty="0"/>
              <a:t>https://</a:t>
            </a:r>
            <a:r>
              <a:rPr kumimoji="1" lang="en-US" altLang="ko-KR" sz="3200" dirty="0" err="1"/>
              <a:t>github.com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2959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6D198D-681F-1F40-B369-CDF2A382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181"/>
            <a:ext cx="12192000" cy="288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CB896-72E1-CB42-ABBB-BBF954E1388D}"/>
              </a:ext>
            </a:extLst>
          </p:cNvPr>
          <p:cNvSpPr txBox="1"/>
          <p:nvPr/>
        </p:nvSpPr>
        <p:spPr>
          <a:xfrm>
            <a:off x="2821021" y="1177047"/>
            <a:ext cx="696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Navbar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로그인이</a:t>
            </a:r>
            <a:r>
              <a:rPr kumimoji="1" lang="ko-KR" altLang="en-US" dirty="0"/>
              <a:t> 되어있지 않을 시에 회원가입을 등록해봅니다</a:t>
            </a:r>
          </a:p>
        </p:txBody>
      </p:sp>
    </p:spTree>
    <p:extLst>
      <p:ext uri="{BB962C8B-B14F-4D97-AF65-F5344CB8AC3E}">
        <p14:creationId xmlns:p14="http://schemas.microsoft.com/office/powerpoint/2010/main" val="20568254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CFE2C66-6CF4-5944-BC55-48F9CC1A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115824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E67836-6C01-1F48-BD50-3DACCD5C6F95}"/>
              </a:ext>
            </a:extLst>
          </p:cNvPr>
          <p:cNvSpPr txBox="1"/>
          <p:nvPr/>
        </p:nvSpPr>
        <p:spPr>
          <a:xfrm>
            <a:off x="3422832" y="468086"/>
            <a:ext cx="534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설치까지 되었다면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에 소스를 올리겠습니다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83DF6B02-68E0-A24C-9052-4BD736415352}"/>
              </a:ext>
            </a:extLst>
          </p:cNvPr>
          <p:cNvSpPr/>
          <p:nvPr/>
        </p:nvSpPr>
        <p:spPr>
          <a:xfrm>
            <a:off x="7162693" y="1294618"/>
            <a:ext cx="3679477" cy="37345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4512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53AD05-6D45-B449-9197-161D5C75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40" y="0"/>
            <a:ext cx="803932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E391CBB-7B13-2847-B5BD-48D6C8CD0FB7}"/>
              </a:ext>
            </a:extLst>
          </p:cNvPr>
          <p:cNvSpPr/>
          <p:nvPr/>
        </p:nvSpPr>
        <p:spPr>
          <a:xfrm>
            <a:off x="2710614" y="6355830"/>
            <a:ext cx="1426671" cy="50217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1A05D6B-7EDD-264E-89A4-59AC50E35485}"/>
              </a:ext>
            </a:extLst>
          </p:cNvPr>
          <p:cNvSpPr/>
          <p:nvPr/>
        </p:nvSpPr>
        <p:spPr>
          <a:xfrm>
            <a:off x="2416523" y="663247"/>
            <a:ext cx="3679477" cy="45510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0539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7DF0D8-A093-DA4D-A915-306D41A7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17" y="0"/>
            <a:ext cx="9799565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8BF5592-EBBA-BA49-AB6C-28869E9D6168}"/>
              </a:ext>
            </a:extLst>
          </p:cNvPr>
          <p:cNvSpPr/>
          <p:nvPr/>
        </p:nvSpPr>
        <p:spPr>
          <a:xfrm>
            <a:off x="1876878" y="5951094"/>
            <a:ext cx="1510900" cy="687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4746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6CDAB-BA79-DB40-9AD3-88FAB9D8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645" y="2478738"/>
            <a:ext cx="6237157" cy="1325563"/>
          </a:xfrm>
        </p:spPr>
        <p:txBody>
          <a:bodyPr/>
          <a:lstStyle/>
          <a:p>
            <a:r>
              <a:rPr kumimoji="1" lang="ko-KR" altLang="en-US" dirty="0"/>
              <a:t>이메일 인증을하세요</a:t>
            </a:r>
          </a:p>
        </p:txBody>
      </p:sp>
    </p:spTree>
    <p:extLst>
      <p:ext uri="{BB962C8B-B14F-4D97-AF65-F5344CB8AC3E}">
        <p14:creationId xmlns:p14="http://schemas.microsoft.com/office/powerpoint/2010/main" val="11791922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D5201D-A7B6-6043-B56D-A8C8E33E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04"/>
            <a:ext cx="12192000" cy="681779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3BA405B-1770-D94B-B179-3E4994FD8F47}"/>
              </a:ext>
            </a:extLst>
          </p:cNvPr>
          <p:cNvSpPr/>
          <p:nvPr/>
        </p:nvSpPr>
        <p:spPr>
          <a:xfrm>
            <a:off x="6237586" y="2817973"/>
            <a:ext cx="1426671" cy="50217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616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13B597-E4AB-2046-A872-8281E4F3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65" y="0"/>
            <a:ext cx="987587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4AA962B-9574-0E41-B91B-85399FB0C328}"/>
              </a:ext>
            </a:extLst>
          </p:cNvPr>
          <p:cNvSpPr/>
          <p:nvPr/>
        </p:nvSpPr>
        <p:spPr>
          <a:xfrm>
            <a:off x="4020472" y="1184222"/>
            <a:ext cx="1510900" cy="687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FC2742C-C015-3749-A077-6F9A79ED9666}"/>
              </a:ext>
            </a:extLst>
          </p:cNvPr>
          <p:cNvSpPr/>
          <p:nvPr/>
        </p:nvSpPr>
        <p:spPr>
          <a:xfrm>
            <a:off x="2851238" y="2173572"/>
            <a:ext cx="2230428" cy="687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94C32CDE-42BB-6149-80C3-B3194E1AAF06}"/>
              </a:ext>
            </a:extLst>
          </p:cNvPr>
          <p:cNvSpPr/>
          <p:nvPr/>
        </p:nvSpPr>
        <p:spPr>
          <a:xfrm>
            <a:off x="2731317" y="5034371"/>
            <a:ext cx="1510900" cy="687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216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73A8D9-DB6F-8849-98E3-A5A01500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72" y="0"/>
            <a:ext cx="9254656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3FE34D4-E2EF-3448-8CFE-4D73EF6FB597}"/>
              </a:ext>
            </a:extLst>
          </p:cNvPr>
          <p:cNvSpPr/>
          <p:nvPr/>
        </p:nvSpPr>
        <p:spPr>
          <a:xfrm>
            <a:off x="4395225" y="1229192"/>
            <a:ext cx="3054885" cy="687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205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36C3A3-7DD4-2B44-8018-7C7E2B7D0CC4}"/>
              </a:ext>
            </a:extLst>
          </p:cNvPr>
          <p:cNvSpPr txBox="1"/>
          <p:nvPr/>
        </p:nvSpPr>
        <p:spPr>
          <a:xfrm>
            <a:off x="3327816" y="779489"/>
            <a:ext cx="652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잘 되었으면 다시 콘솔로 돌아와서 노드 폴더로 이동해주세요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CB5B06-A33B-E449-A1C8-08D31233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5" y="1545393"/>
            <a:ext cx="11181181" cy="1251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3D2A5D-496E-5A40-B387-18BBBF0E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710" y="3193007"/>
            <a:ext cx="8481855" cy="1423961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64E14C1-7B84-3C4C-B734-301C474F5551}"/>
              </a:ext>
            </a:extLst>
          </p:cNvPr>
          <p:cNvSpPr/>
          <p:nvPr/>
        </p:nvSpPr>
        <p:spPr>
          <a:xfrm>
            <a:off x="2050156" y="3596222"/>
            <a:ext cx="2652473" cy="84514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B64177B7-B72D-0043-AC67-913B99F1266D}"/>
              </a:ext>
            </a:extLst>
          </p:cNvPr>
          <p:cNvSpPr/>
          <p:nvPr/>
        </p:nvSpPr>
        <p:spPr>
          <a:xfrm>
            <a:off x="972471" y="1896855"/>
            <a:ext cx="1629216" cy="4218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899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F12EAF-1B3E-C344-8003-9BD18E4D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70" y="1200045"/>
            <a:ext cx="7395043" cy="5391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CE3D7-7B18-8644-A3DF-4B27AB768D6B}"/>
              </a:ext>
            </a:extLst>
          </p:cNvPr>
          <p:cNvSpPr txBox="1"/>
          <p:nvPr/>
        </p:nvSpPr>
        <p:spPr>
          <a:xfrm>
            <a:off x="2012189" y="449704"/>
            <a:ext cx="844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여러분의 </a:t>
            </a:r>
            <a:r>
              <a:rPr kumimoji="1" lang="en-US" altLang="ko-KR" dirty="0"/>
              <a:t>git </a:t>
            </a:r>
            <a:r>
              <a:rPr kumimoji="1" lang="ko-KR" altLang="en-US" dirty="0"/>
              <a:t>이메일과 이름을 작성하세요 세번째 </a:t>
            </a:r>
            <a:r>
              <a:rPr kumimoji="1" lang="en-US" altLang="ko-KR" dirty="0"/>
              <a:t>–m </a:t>
            </a:r>
            <a:r>
              <a:rPr kumimoji="1" lang="ko-KR" altLang="en-US" dirty="0"/>
              <a:t>다음은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입니다</a:t>
            </a:r>
            <a:endParaRPr kumimoji="1" lang="en-US" altLang="ko-KR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A14E939-7FF5-4C47-8153-93A797F6E436}"/>
              </a:ext>
            </a:extLst>
          </p:cNvPr>
          <p:cNvSpPr/>
          <p:nvPr/>
        </p:nvSpPr>
        <p:spPr>
          <a:xfrm>
            <a:off x="6433457" y="1511074"/>
            <a:ext cx="2980366" cy="6175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87E91B23-C442-9F4C-A5C1-2AC18B2A8D9E}"/>
              </a:ext>
            </a:extLst>
          </p:cNvPr>
          <p:cNvSpPr/>
          <p:nvPr/>
        </p:nvSpPr>
        <p:spPr>
          <a:xfrm>
            <a:off x="6339127" y="2308051"/>
            <a:ext cx="1125975" cy="6175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0E91016-0269-7747-91A0-578D0A194C00}"/>
              </a:ext>
            </a:extLst>
          </p:cNvPr>
          <p:cNvSpPr/>
          <p:nvPr/>
        </p:nvSpPr>
        <p:spPr>
          <a:xfrm>
            <a:off x="2979205" y="3058656"/>
            <a:ext cx="3116795" cy="6175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001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D15E53-85DC-2E40-8BA3-6804418E2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91" y="2271043"/>
            <a:ext cx="10767818" cy="624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B502F-259E-2C4E-B05F-CB8F4198C3EA}"/>
              </a:ext>
            </a:extLst>
          </p:cNvPr>
          <p:cNvSpPr txBox="1"/>
          <p:nvPr/>
        </p:nvSpPr>
        <p:spPr>
          <a:xfrm>
            <a:off x="856456" y="1353219"/>
            <a:ext cx="10479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git remote add </a:t>
            </a:r>
            <a:r>
              <a:rPr kumimoji="1" lang="en-US" altLang="ko-KR" sz="2400" dirty="0" err="1"/>
              <a:t>orgin</a:t>
            </a:r>
            <a:r>
              <a:rPr kumimoji="1" lang="en-US" altLang="ko-KR" sz="2400" dirty="0"/>
              <a:t> https://</a:t>
            </a:r>
            <a:r>
              <a:rPr kumimoji="1" lang="ko-KR" altLang="en-US" sz="2400" dirty="0"/>
              <a:t>아이디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비밀번호</a:t>
            </a:r>
            <a:r>
              <a:rPr kumimoji="1" lang="en-US" altLang="ko-KR" sz="2400" dirty="0"/>
              <a:t>@</a:t>
            </a:r>
            <a:r>
              <a:rPr kumimoji="1" lang="en-US" altLang="ko-KR" sz="2400" dirty="0" err="1"/>
              <a:t>github.com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아이디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저장소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1398A-382E-C34F-9FB7-6B9A0D284668}"/>
              </a:ext>
            </a:extLst>
          </p:cNvPr>
          <p:cNvSpPr txBox="1"/>
          <p:nvPr/>
        </p:nvSpPr>
        <p:spPr>
          <a:xfrm>
            <a:off x="1329700" y="3962204"/>
            <a:ext cx="969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만약 오타가 있다면 </a:t>
            </a:r>
            <a:r>
              <a:rPr kumimoji="1" lang="en-US" altLang="ko-KR" sz="2400" dirty="0">
                <a:solidFill>
                  <a:srgbClr val="FF0000"/>
                </a:solidFill>
              </a:rPr>
              <a:t>git remote 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rm</a:t>
            </a:r>
            <a:r>
              <a:rPr kumimoji="1" lang="en-US" altLang="ko-KR" sz="2400" dirty="0">
                <a:solidFill>
                  <a:srgbClr val="FF0000"/>
                </a:solidFill>
              </a:rPr>
              <a:t> 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orgin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별명</a:t>
            </a:r>
            <a:r>
              <a:rPr kumimoji="1" lang="en-US" altLang="ko-KR" sz="2400" dirty="0"/>
              <a:t>) </a:t>
            </a:r>
            <a:r>
              <a:rPr kumimoji="1" lang="ko-KR" altLang="en-US" sz="2400" dirty="0"/>
              <a:t>하고 다시 </a:t>
            </a:r>
            <a:r>
              <a:rPr kumimoji="1" lang="en-US" altLang="ko-KR" sz="2400" dirty="0"/>
              <a:t>add</a:t>
            </a:r>
            <a:r>
              <a:rPr kumimoji="1" lang="ko-KR" altLang="en-US" sz="2400" dirty="0"/>
              <a:t> 하세요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29F6253-1282-6B44-A2B2-3095F03BC51C}"/>
              </a:ext>
            </a:extLst>
          </p:cNvPr>
          <p:cNvSpPr/>
          <p:nvPr/>
        </p:nvSpPr>
        <p:spPr>
          <a:xfrm>
            <a:off x="961584" y="2506808"/>
            <a:ext cx="10518325" cy="3744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8A578-4944-8B4B-8D5F-9219780EE163}"/>
              </a:ext>
            </a:extLst>
          </p:cNvPr>
          <p:cNvSpPr txBox="1"/>
          <p:nvPr/>
        </p:nvSpPr>
        <p:spPr>
          <a:xfrm>
            <a:off x="2221906" y="681339"/>
            <a:ext cx="868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만약 </a:t>
            </a:r>
            <a:r>
              <a:rPr kumimoji="1" lang="ko-KR" altLang="en-US" dirty="0" err="1"/>
              <a:t>다른계정으로</a:t>
            </a:r>
            <a:r>
              <a:rPr kumimoji="1" lang="ko-KR" altLang="en-US" dirty="0"/>
              <a:t> 입력을 원한다면 이렇게 하세요 </a:t>
            </a:r>
            <a:r>
              <a:rPr kumimoji="1" lang="ko-KR" altLang="en-US" dirty="0" err="1"/>
              <a:t>기존계정도</a:t>
            </a:r>
            <a:r>
              <a:rPr kumimoji="1" lang="ko-KR" altLang="en-US" dirty="0"/>
              <a:t> 이렇게 </a:t>
            </a:r>
            <a:r>
              <a:rPr kumimoji="1" lang="ko-KR" altLang="en-US" dirty="0" err="1"/>
              <a:t>해도됩니다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5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8A7EEB-9D26-CD4D-9BDA-094FD6CC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9" y="0"/>
            <a:ext cx="2720837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575EBB6-355B-1647-910C-9A792F03A078}"/>
              </a:ext>
            </a:extLst>
          </p:cNvPr>
          <p:cNvSpPr/>
          <p:nvPr/>
        </p:nvSpPr>
        <p:spPr>
          <a:xfrm>
            <a:off x="277508" y="2749685"/>
            <a:ext cx="2436509" cy="2853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45308-64D4-DF49-8970-961617EA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45" y="425450"/>
            <a:ext cx="9131300" cy="60071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A91A3317-BCB6-1A48-8894-08A122B6C97D}"/>
              </a:ext>
            </a:extLst>
          </p:cNvPr>
          <p:cNvSpPr/>
          <p:nvPr/>
        </p:nvSpPr>
        <p:spPr>
          <a:xfrm>
            <a:off x="4116691" y="4789250"/>
            <a:ext cx="7712143" cy="67769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6521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4B7A5B-6BE9-CA45-9DFD-6A032827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10" y="2654051"/>
            <a:ext cx="11081512" cy="3989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A8801AE-866F-DF41-B1DF-5FEFB847A832}"/>
              </a:ext>
            </a:extLst>
          </p:cNvPr>
          <p:cNvSpPr/>
          <p:nvPr/>
        </p:nvSpPr>
        <p:spPr>
          <a:xfrm>
            <a:off x="4390686" y="2452643"/>
            <a:ext cx="7109104" cy="77766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D22ED-0D3B-1A41-B2AA-E0A80C62918C}"/>
              </a:ext>
            </a:extLst>
          </p:cNvPr>
          <p:cNvSpPr txBox="1"/>
          <p:nvPr/>
        </p:nvSpPr>
        <p:spPr>
          <a:xfrm>
            <a:off x="4053838" y="1632246"/>
            <a:ext cx="408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git remote add </a:t>
            </a:r>
            <a:r>
              <a:rPr kumimoji="1" lang="en-US" altLang="ko-KR" dirty="0" err="1"/>
              <a:t>orgin</a:t>
            </a:r>
            <a:r>
              <a:rPr kumimoji="1" lang="en-US" altLang="ko-KR" dirty="0"/>
              <a:t> [</a:t>
            </a:r>
            <a:r>
              <a:rPr kumimoji="1" lang="ko-KR" altLang="en-US" dirty="0"/>
              <a:t>복사한 </a:t>
            </a:r>
            <a:r>
              <a:rPr kumimoji="1" lang="ko-KR" altLang="en-US" dirty="0" err="1"/>
              <a:t>깃주소</a:t>
            </a:r>
            <a:r>
              <a:rPr kumimoji="1" lang="en-US" altLang="ko-KR" dirty="0"/>
              <a:t>]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55624-1EBE-9548-A82B-35A60091AA82}"/>
              </a:ext>
            </a:extLst>
          </p:cNvPr>
          <p:cNvSpPr txBox="1"/>
          <p:nvPr/>
        </p:nvSpPr>
        <p:spPr>
          <a:xfrm>
            <a:off x="1329700" y="3962204"/>
            <a:ext cx="969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만약 오타가 있다면 </a:t>
            </a:r>
            <a:r>
              <a:rPr kumimoji="1" lang="en-US" altLang="ko-KR" sz="2400" dirty="0">
                <a:solidFill>
                  <a:srgbClr val="FF0000"/>
                </a:solidFill>
              </a:rPr>
              <a:t>git remote 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rm</a:t>
            </a:r>
            <a:r>
              <a:rPr kumimoji="1" lang="en-US" altLang="ko-KR" sz="2400" dirty="0">
                <a:solidFill>
                  <a:srgbClr val="FF0000"/>
                </a:solidFill>
              </a:rPr>
              <a:t> 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orgin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별명</a:t>
            </a:r>
            <a:r>
              <a:rPr kumimoji="1" lang="en-US" altLang="ko-KR" sz="2400" dirty="0"/>
              <a:t>) </a:t>
            </a:r>
            <a:r>
              <a:rPr kumimoji="1" lang="ko-KR" altLang="en-US" sz="2400" dirty="0"/>
              <a:t>하고 다시 </a:t>
            </a:r>
            <a:r>
              <a:rPr kumimoji="1" lang="en-US" altLang="ko-KR" sz="2400" dirty="0"/>
              <a:t>add</a:t>
            </a:r>
            <a:r>
              <a:rPr kumimoji="1" lang="ko-KR" altLang="en-US" sz="2400" dirty="0"/>
              <a:t> 하세요</a:t>
            </a:r>
          </a:p>
        </p:txBody>
      </p:sp>
    </p:spTree>
    <p:extLst>
      <p:ext uri="{BB962C8B-B14F-4D97-AF65-F5344CB8AC3E}">
        <p14:creationId xmlns:p14="http://schemas.microsoft.com/office/powerpoint/2010/main" val="19222176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52C076-83BE-B546-9F97-43697C2B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77" y="2215241"/>
            <a:ext cx="7921799" cy="2585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1E308-7E13-8245-A7CC-A11A9AFF2823}"/>
              </a:ext>
            </a:extLst>
          </p:cNvPr>
          <p:cNvSpPr txBox="1"/>
          <p:nvPr/>
        </p:nvSpPr>
        <p:spPr>
          <a:xfrm>
            <a:off x="4376057" y="100148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</a:t>
            </a:r>
            <a:r>
              <a:rPr kumimoji="1" lang="en-US" altLang="ko-KR" dirty="0"/>
              <a:t>push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33FB032D-F89D-9F46-A7F4-10AF76BB6B01}"/>
              </a:ext>
            </a:extLst>
          </p:cNvPr>
          <p:cNvSpPr/>
          <p:nvPr/>
        </p:nvSpPr>
        <p:spPr>
          <a:xfrm>
            <a:off x="2637985" y="2453222"/>
            <a:ext cx="2870186" cy="4968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2987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B4D881-EFAA-0B47-8BA3-6ED159CF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903" y="267247"/>
            <a:ext cx="2648306" cy="6323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ECCB85-CDED-A147-8B88-2A74F0CF3313}"/>
              </a:ext>
            </a:extLst>
          </p:cNvPr>
          <p:cNvSpPr txBox="1"/>
          <p:nvPr/>
        </p:nvSpPr>
        <p:spPr>
          <a:xfrm>
            <a:off x="1726250" y="3085032"/>
            <a:ext cx="486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VSCODE </a:t>
            </a:r>
            <a:r>
              <a:rPr kumimoji="1" lang="ko-KR" altLang="en-US" dirty="0"/>
              <a:t>는 깃 지원이 매우 잘 되어 있습니다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A7D61A1-E36D-C14E-B27D-B64EDBB60FE5}"/>
              </a:ext>
            </a:extLst>
          </p:cNvPr>
          <p:cNvSpPr/>
          <p:nvPr/>
        </p:nvSpPr>
        <p:spPr>
          <a:xfrm>
            <a:off x="7187903" y="1314495"/>
            <a:ext cx="528949" cy="50575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7796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D4CF74-CF78-5444-9B7A-11696D270286}"/>
              </a:ext>
            </a:extLst>
          </p:cNvPr>
          <p:cNvSpPr txBox="1"/>
          <p:nvPr/>
        </p:nvSpPr>
        <p:spPr>
          <a:xfrm>
            <a:off x="456929" y="2308485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잘 업로드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되었는지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확인해봅니다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1AEDFB-B2D7-A347-B6B9-DE4B3F8C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06" y="185773"/>
            <a:ext cx="9756191" cy="648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036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FDC439D-CD76-8F44-93FF-51ADC9B2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819150"/>
            <a:ext cx="8280400" cy="52197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4317E238-6A4C-C74A-A503-344DD45A1F26}"/>
              </a:ext>
            </a:extLst>
          </p:cNvPr>
          <p:cNvSpPr/>
          <p:nvPr/>
        </p:nvSpPr>
        <p:spPr>
          <a:xfrm>
            <a:off x="8198069" y="819150"/>
            <a:ext cx="614856" cy="44209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287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AB06BA-BA39-F74F-BAC5-CE579B26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863600"/>
            <a:ext cx="8559800" cy="51308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4985074C-CF75-9D4E-92E1-C00762BE5163}"/>
              </a:ext>
            </a:extLst>
          </p:cNvPr>
          <p:cNvSpPr/>
          <p:nvPr/>
        </p:nvSpPr>
        <p:spPr>
          <a:xfrm>
            <a:off x="7026166" y="802093"/>
            <a:ext cx="2007475" cy="112129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126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1C9E82-3D11-6848-993F-72DAFDE77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022350"/>
            <a:ext cx="8242300" cy="48133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016D795F-BA19-2542-AF96-2F68C5F89DF2}"/>
              </a:ext>
            </a:extLst>
          </p:cNvPr>
          <p:cNvSpPr/>
          <p:nvPr/>
        </p:nvSpPr>
        <p:spPr>
          <a:xfrm>
            <a:off x="6395546" y="4585818"/>
            <a:ext cx="1660634" cy="4433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620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81D23B-9D1A-F348-9881-02121503357B}"/>
              </a:ext>
            </a:extLst>
          </p:cNvPr>
          <p:cNvSpPr txBox="1"/>
          <p:nvPr/>
        </p:nvSpPr>
        <p:spPr>
          <a:xfrm>
            <a:off x="3552675" y="1040525"/>
            <a:ext cx="508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~/.</a:t>
            </a:r>
            <a:r>
              <a:rPr kumimoji="1" lang="en-US" altLang="ko-KR" dirty="0" err="1"/>
              <a:t>ssh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이동해서 방금 받은 비밀번호 키 저장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333D7-3239-1E48-AE69-ADF9155AA7F1}"/>
              </a:ext>
            </a:extLst>
          </p:cNvPr>
          <p:cNvSpPr txBox="1"/>
          <p:nvPr/>
        </p:nvSpPr>
        <p:spPr>
          <a:xfrm>
            <a:off x="4865598" y="2033752"/>
            <a:ext cx="246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Chomd</a:t>
            </a:r>
            <a:r>
              <a:rPr kumimoji="1" lang="en-US" altLang="ko-KR" dirty="0"/>
              <a:t> 600 </a:t>
            </a:r>
            <a:r>
              <a:rPr kumimoji="1" lang="en-US" altLang="ko-KR" dirty="0" err="1"/>
              <a:t>keyName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AF8436-9CF3-864B-8375-E8EF1EB7C961}"/>
              </a:ext>
            </a:extLst>
          </p:cNvPr>
          <p:cNvSpPr txBox="1"/>
          <p:nvPr/>
        </p:nvSpPr>
        <p:spPr>
          <a:xfrm>
            <a:off x="4367865" y="3026979"/>
            <a:ext cx="345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Ssh</a:t>
            </a:r>
            <a:r>
              <a:rPr kumimoji="1" lang="en-US" altLang="ko-KR" dirty="0"/>
              <a:t> –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keyFileName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ubuntu@ip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5624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91D3F3-F571-E24A-8A65-CCE75790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812800"/>
            <a:ext cx="7366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2627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A47F24-5124-884D-9B8D-1F16BEB1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17" y="0"/>
            <a:ext cx="5990765" cy="68580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9D32C06B-BDD7-0A42-BCF6-E1151BABD1AB}"/>
              </a:ext>
            </a:extLst>
          </p:cNvPr>
          <p:cNvSpPr/>
          <p:nvPr/>
        </p:nvSpPr>
        <p:spPr>
          <a:xfrm>
            <a:off x="7057698" y="4601584"/>
            <a:ext cx="1061544" cy="5567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8F0C1-7F57-4545-AF7E-6FA3A0122322}"/>
              </a:ext>
            </a:extLst>
          </p:cNvPr>
          <p:cNvSpPr txBox="1"/>
          <p:nvPr/>
        </p:nvSpPr>
        <p:spPr>
          <a:xfrm>
            <a:off x="8323743" y="469529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방금 받은 </a:t>
            </a:r>
            <a:r>
              <a:rPr kumimoji="1" lang="ko-KR" altLang="en-US" dirty="0" err="1"/>
              <a:t>암호키</a:t>
            </a:r>
            <a:r>
              <a:rPr kumimoji="1" lang="ko-KR" altLang="en-US" dirty="0"/>
              <a:t> 파일을 등록</a:t>
            </a:r>
          </a:p>
        </p:txBody>
      </p:sp>
    </p:spTree>
    <p:extLst>
      <p:ext uri="{BB962C8B-B14F-4D97-AF65-F5344CB8AC3E}">
        <p14:creationId xmlns:p14="http://schemas.microsoft.com/office/powerpoint/2010/main" val="3447002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60D5A3-AAA7-4B48-A54F-69BAA0EC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23" y="304800"/>
            <a:ext cx="2743200" cy="65532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FE8F87D-3F2A-3448-8E63-FB8101026D95}"/>
              </a:ext>
            </a:extLst>
          </p:cNvPr>
          <p:cNvSpPr/>
          <p:nvPr/>
        </p:nvSpPr>
        <p:spPr>
          <a:xfrm>
            <a:off x="6465652" y="4571998"/>
            <a:ext cx="2743200" cy="3664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2E3C8-C57C-DA4F-8575-E594F06351F5}"/>
              </a:ext>
            </a:extLst>
          </p:cNvPr>
          <p:cNvSpPr txBox="1"/>
          <p:nvPr/>
        </p:nvSpPr>
        <p:spPr>
          <a:xfrm>
            <a:off x="1449420" y="2176789"/>
            <a:ext cx="3310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로그인 화면에서도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회원가입을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추가해 봅니다</a:t>
            </a:r>
          </a:p>
        </p:txBody>
      </p:sp>
    </p:spTree>
    <p:extLst>
      <p:ext uri="{BB962C8B-B14F-4D97-AF65-F5344CB8AC3E}">
        <p14:creationId xmlns:p14="http://schemas.microsoft.com/office/powerpoint/2010/main" val="15155220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31931E-8427-9C4C-BB4D-C71DFC84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0"/>
            <a:ext cx="9418320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4A096FA-F6F6-4F49-BB7A-715259F98D85}"/>
              </a:ext>
            </a:extLst>
          </p:cNvPr>
          <p:cNvSpPr/>
          <p:nvPr/>
        </p:nvSpPr>
        <p:spPr>
          <a:xfrm>
            <a:off x="3297300" y="5373471"/>
            <a:ext cx="2998032" cy="10037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19440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464F1A-6CC7-BF48-B532-E975E29B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7" y="795415"/>
            <a:ext cx="9724006" cy="52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177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6F31D5-27FD-4A4E-B1A4-67CC5410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7874"/>
            <a:ext cx="12192000" cy="258225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1E75AE2-B6A8-B34C-AE25-6ADCCEC29344}"/>
              </a:ext>
            </a:extLst>
          </p:cNvPr>
          <p:cNvSpPr/>
          <p:nvPr/>
        </p:nvSpPr>
        <p:spPr>
          <a:xfrm>
            <a:off x="3267319" y="2425227"/>
            <a:ext cx="2938609" cy="5428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34DA2-8DDD-8647-A78F-55C40E7D7DF1}"/>
              </a:ext>
            </a:extLst>
          </p:cNvPr>
          <p:cNvSpPr txBox="1"/>
          <p:nvPr/>
        </p:nvSpPr>
        <p:spPr>
          <a:xfrm>
            <a:off x="4362138" y="944380"/>
            <a:ext cx="4034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3200" dirty="0">
                <a:solidFill>
                  <a:srgbClr val="FF0000"/>
                </a:solidFill>
              </a:rPr>
              <a:t> apt-get update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601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EB582F-1B52-9E4A-9F05-89904303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82" y="575734"/>
            <a:ext cx="9222317" cy="53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41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7A12B8-D363-0241-BA25-DF695900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0128"/>
            <a:ext cx="12192000" cy="2679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73C681-BB9E-0342-AEBD-29B4D494EECE}"/>
              </a:ext>
            </a:extLst>
          </p:cNvPr>
          <p:cNvSpPr txBox="1"/>
          <p:nvPr/>
        </p:nvSpPr>
        <p:spPr>
          <a:xfrm>
            <a:off x="3483428" y="2450067"/>
            <a:ext cx="564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비밀번호를 입력합니다 </a:t>
            </a:r>
            <a:r>
              <a:rPr kumimoji="1" lang="en-US" altLang="ko-KR" dirty="0">
                <a:solidFill>
                  <a:srgbClr val="FF0000"/>
                </a:solidFill>
              </a:rPr>
              <a:t>root</a:t>
            </a:r>
            <a:r>
              <a:rPr kumimoji="1" lang="ko-KR" altLang="en-US" dirty="0"/>
              <a:t>로 설정하겠습니다 </a:t>
            </a:r>
            <a:r>
              <a:rPr kumimoji="1" lang="ko-KR" altLang="en-US" dirty="0" err="1"/>
              <a:t>두번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F5E1B8-E238-874F-95E1-C983B371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57" y="1309540"/>
            <a:ext cx="11677486" cy="511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F68EB1-5336-D444-8348-C41147647858}"/>
              </a:ext>
            </a:extLst>
          </p:cNvPr>
          <p:cNvSpPr txBox="1"/>
          <p:nvPr/>
        </p:nvSpPr>
        <p:spPr>
          <a:xfrm>
            <a:off x="4786637" y="169199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먼저 </a:t>
            </a:r>
            <a:r>
              <a:rPr kumimoji="1" lang="en-US" altLang="ko-KR" dirty="0" err="1"/>
              <a:t>mysql</a:t>
            </a:r>
            <a:r>
              <a:rPr kumimoji="1" lang="ko-KR" altLang="en-US" dirty="0"/>
              <a:t>을 인스톨합니다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EABD0-529B-5141-B008-9916913985C8}"/>
              </a:ext>
            </a:extLst>
          </p:cNvPr>
          <p:cNvSpPr txBox="1"/>
          <p:nvPr/>
        </p:nvSpPr>
        <p:spPr>
          <a:xfrm>
            <a:off x="3222171" y="582860"/>
            <a:ext cx="6887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3200" dirty="0">
                <a:solidFill>
                  <a:srgbClr val="FF0000"/>
                </a:solidFill>
              </a:rPr>
              <a:t> apt-get install –y 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mysql</a:t>
            </a:r>
            <a:r>
              <a:rPr kumimoji="1" lang="en-US" altLang="ko-KR" sz="3200" dirty="0">
                <a:solidFill>
                  <a:srgbClr val="FF0000"/>
                </a:solidFill>
              </a:rPr>
              <a:t>-server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905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C2C9C4-903F-F94A-B376-93538D00B1D8}"/>
              </a:ext>
            </a:extLst>
          </p:cNvPr>
          <p:cNvSpPr txBox="1"/>
          <p:nvPr/>
        </p:nvSpPr>
        <p:spPr>
          <a:xfrm>
            <a:off x="3685436" y="631371"/>
            <a:ext cx="4821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err="1">
                <a:solidFill>
                  <a:srgbClr val="FF0000"/>
                </a:solidFill>
              </a:rPr>
              <a:t>mysql_secure_installation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A5DC2-869F-264B-A73A-16884BA7D61E}"/>
              </a:ext>
            </a:extLst>
          </p:cNvPr>
          <p:cNvSpPr txBox="1"/>
          <p:nvPr/>
        </p:nvSpPr>
        <p:spPr>
          <a:xfrm>
            <a:off x="3685436" y="1807029"/>
            <a:ext cx="432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아까등록한</a:t>
            </a:r>
            <a:r>
              <a:rPr kumimoji="1" lang="ko-KR" altLang="en-US" dirty="0"/>
              <a:t> 비밀번호 </a:t>
            </a:r>
            <a:r>
              <a:rPr kumimoji="1" lang="en-US" altLang="ko-KR" dirty="0"/>
              <a:t>root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작성합니다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72AE3-CEB0-C84E-813C-68BC8C203265}"/>
              </a:ext>
            </a:extLst>
          </p:cNvPr>
          <p:cNvSpPr txBox="1"/>
          <p:nvPr/>
        </p:nvSpPr>
        <p:spPr>
          <a:xfrm>
            <a:off x="3151997" y="3137358"/>
            <a:ext cx="6119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VALIDATE PASSWORD </a:t>
            </a:r>
            <a:r>
              <a:rPr kumimoji="1" lang="ko-KR" altLang="en-US" dirty="0"/>
              <a:t>플러그인 설치를 묻는 질문 외에는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ko-KR" altLang="en-US" dirty="0" err="1"/>
              <a:t>엔터치시면</a:t>
            </a:r>
            <a:r>
              <a:rPr kumimoji="1" lang="ko-KR" altLang="en-US" dirty="0"/>
              <a:t> 됩니다</a:t>
            </a:r>
          </a:p>
        </p:txBody>
      </p:sp>
    </p:spTree>
    <p:extLst>
      <p:ext uri="{BB962C8B-B14F-4D97-AF65-F5344CB8AC3E}">
        <p14:creationId xmlns:p14="http://schemas.microsoft.com/office/powerpoint/2010/main" val="10992319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0007E5-CCD3-C440-A177-07FFB910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22" y="306161"/>
            <a:ext cx="6304049" cy="62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63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F52B4D-5C55-AD4A-A3E8-C092A4A3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6" y="2602562"/>
            <a:ext cx="10917107" cy="400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67F83-D5A5-7E49-977C-0C1A479016B1}"/>
              </a:ext>
            </a:extLst>
          </p:cNvPr>
          <p:cNvSpPr txBox="1"/>
          <p:nvPr/>
        </p:nvSpPr>
        <p:spPr>
          <a:xfrm>
            <a:off x="3717560" y="614597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깃에 있는 프로젝트 소스를 내려 받습니다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3F034-3E73-2249-AE9C-22EBCD9BAA7B}"/>
              </a:ext>
            </a:extLst>
          </p:cNvPr>
          <p:cNvSpPr txBox="1"/>
          <p:nvPr/>
        </p:nvSpPr>
        <p:spPr>
          <a:xfrm>
            <a:off x="3234128" y="1285414"/>
            <a:ext cx="7664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3"/>
              </a:rPr>
              <a:t>	https://github.com/</a:t>
            </a:r>
            <a:r>
              <a:rPr kumimoji="1" lang="ko-KR" altLang="en-US" dirty="0">
                <a:hlinkClick r:id="rId3"/>
              </a:rPr>
              <a:t>아이디</a:t>
            </a:r>
            <a:r>
              <a:rPr kumimoji="1" lang="en-US" altLang="ko-KR" dirty="0">
                <a:hlinkClick r:id="rId3"/>
              </a:rPr>
              <a:t>/</a:t>
            </a:r>
            <a:r>
              <a:rPr kumimoji="1" lang="ko-KR" altLang="en-US" dirty="0"/>
              <a:t>저장소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Ex)  </a:t>
            </a:r>
            <a:r>
              <a:rPr kumimoji="1" lang="en-US" altLang="ko-KR" sz="2400" dirty="0">
                <a:solidFill>
                  <a:srgbClr val="FF0000"/>
                </a:solidFill>
              </a:rPr>
              <a:t>git clone https://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github.com</a:t>
            </a:r>
            <a:r>
              <a:rPr kumimoji="1" lang="en-US" altLang="ko-KR" sz="2400" dirty="0">
                <a:solidFill>
                  <a:srgbClr val="FF0000"/>
                </a:solidFill>
              </a:rPr>
              <a:t>/rock8989/first-deploy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B6B66E-1135-5B4A-8B39-87F70D08A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4" y="3461657"/>
            <a:ext cx="11480800" cy="24130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56B82DF7-701E-6A4D-A862-7CAE3EC0CB80}"/>
              </a:ext>
            </a:extLst>
          </p:cNvPr>
          <p:cNvSpPr/>
          <p:nvPr/>
        </p:nvSpPr>
        <p:spPr>
          <a:xfrm>
            <a:off x="4196709" y="2460246"/>
            <a:ext cx="7357844" cy="5428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323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44BFD7-186B-244D-858E-ADED8198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980"/>
            <a:ext cx="12192000" cy="443803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8D2191C-347E-4440-A674-6FB6C874AE48}"/>
              </a:ext>
            </a:extLst>
          </p:cNvPr>
          <p:cNvSpPr/>
          <p:nvPr/>
        </p:nvSpPr>
        <p:spPr>
          <a:xfrm>
            <a:off x="3157391" y="1315956"/>
            <a:ext cx="874963" cy="43789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3CF7C61-23B4-4F4C-998C-D43AFE447926}"/>
              </a:ext>
            </a:extLst>
          </p:cNvPr>
          <p:cNvSpPr/>
          <p:nvPr/>
        </p:nvSpPr>
        <p:spPr>
          <a:xfrm>
            <a:off x="6400265" y="3639430"/>
            <a:ext cx="1979238" cy="5128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33E58-605F-9143-BE0C-024770F55476}"/>
              </a:ext>
            </a:extLst>
          </p:cNvPr>
          <p:cNvSpPr txBox="1"/>
          <p:nvPr/>
        </p:nvSpPr>
        <p:spPr>
          <a:xfrm>
            <a:off x="3762531" y="464694"/>
            <a:ext cx="564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ll</a:t>
            </a:r>
            <a:r>
              <a:rPr kumimoji="1" lang="en-US" altLang="ko-KR" dirty="0"/>
              <a:t> </a:t>
            </a:r>
            <a:r>
              <a:rPr kumimoji="1" lang="ko-KR" altLang="en-US" dirty="0"/>
              <a:t>내지는 </a:t>
            </a:r>
            <a:r>
              <a:rPr kumimoji="1" lang="en-US" altLang="ko-KR" dirty="0"/>
              <a:t>ls</a:t>
            </a:r>
            <a:r>
              <a:rPr kumimoji="1" lang="ko-KR" altLang="en-US" dirty="0"/>
              <a:t> 명령어로 프로젝트가 잘 올라갔는지 확인</a:t>
            </a:r>
          </a:p>
        </p:txBody>
      </p:sp>
    </p:spTree>
    <p:extLst>
      <p:ext uri="{BB962C8B-B14F-4D97-AF65-F5344CB8AC3E}">
        <p14:creationId xmlns:p14="http://schemas.microsoft.com/office/powerpoint/2010/main" val="19764072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CCCC93-1D60-9447-A00F-3724C89A3FB7}"/>
              </a:ext>
            </a:extLst>
          </p:cNvPr>
          <p:cNvSpPr txBox="1"/>
          <p:nvPr/>
        </p:nvSpPr>
        <p:spPr>
          <a:xfrm>
            <a:off x="4659036" y="2922662"/>
            <a:ext cx="2873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cd first-deploy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95068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70A7AD-A553-E84D-932D-525F8608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528323"/>
            <a:ext cx="11404600" cy="45212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D379B0CB-7D40-4849-80BB-E55AB080C629}"/>
              </a:ext>
            </a:extLst>
          </p:cNvPr>
          <p:cNvSpPr/>
          <p:nvPr/>
        </p:nvSpPr>
        <p:spPr>
          <a:xfrm>
            <a:off x="1305397" y="2751305"/>
            <a:ext cx="7216033" cy="117866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D67C6AF-A4F9-7D49-AA52-01A6F1AC14DB}"/>
              </a:ext>
            </a:extLst>
          </p:cNvPr>
          <p:cNvSpPr/>
          <p:nvPr/>
        </p:nvSpPr>
        <p:spPr>
          <a:xfrm>
            <a:off x="1305396" y="3929974"/>
            <a:ext cx="8256893" cy="12229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0CFDE-70E7-CC47-B15C-6EDC8237D4D3}"/>
              </a:ext>
            </a:extLst>
          </p:cNvPr>
          <p:cNvSpPr txBox="1"/>
          <p:nvPr/>
        </p:nvSpPr>
        <p:spPr>
          <a:xfrm>
            <a:off x="4114800" y="80847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폼 아이템에 추가 해줍니다 </a:t>
            </a:r>
          </a:p>
        </p:txBody>
      </p:sp>
    </p:spTree>
    <p:extLst>
      <p:ext uri="{BB962C8B-B14F-4D97-AF65-F5344CB8AC3E}">
        <p14:creationId xmlns:p14="http://schemas.microsoft.com/office/powerpoint/2010/main" val="5711984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F73780-1618-954C-9643-98509D456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40" y="1363304"/>
            <a:ext cx="10192775" cy="413139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300378-DC59-B944-BB29-EC6035F77A89}"/>
              </a:ext>
            </a:extLst>
          </p:cNvPr>
          <p:cNvSpPr/>
          <p:nvPr/>
        </p:nvSpPr>
        <p:spPr>
          <a:xfrm>
            <a:off x="5106381" y="1428620"/>
            <a:ext cx="3536876" cy="35663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0C93E9D0-F4A1-1345-B140-10DE82D5F5CF}"/>
              </a:ext>
            </a:extLst>
          </p:cNvPr>
          <p:cNvSpPr/>
          <p:nvPr/>
        </p:nvSpPr>
        <p:spPr>
          <a:xfrm>
            <a:off x="7901667" y="1785257"/>
            <a:ext cx="741590" cy="35663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FF400AE-809B-AE40-974C-F76BBFE4D880}"/>
              </a:ext>
            </a:extLst>
          </p:cNvPr>
          <p:cNvSpPr/>
          <p:nvPr/>
        </p:nvSpPr>
        <p:spPr>
          <a:xfrm>
            <a:off x="3079294" y="2307772"/>
            <a:ext cx="7921365" cy="312160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5249B-5C5A-0148-BC5C-AE518EAA1EA5}"/>
              </a:ext>
            </a:extLst>
          </p:cNvPr>
          <p:cNvSpPr txBox="1"/>
          <p:nvPr/>
        </p:nvSpPr>
        <p:spPr>
          <a:xfrm>
            <a:off x="2884715" y="637335"/>
            <a:ext cx="672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</a:t>
            </a:r>
            <a:r>
              <a:rPr kumimoji="1" lang="en-US" altLang="ko-KR" dirty="0"/>
              <a:t>ls </a:t>
            </a:r>
            <a:r>
              <a:rPr kumimoji="1" lang="ko-KR" altLang="en-US" dirty="0"/>
              <a:t>내지는 </a:t>
            </a:r>
            <a:r>
              <a:rPr kumimoji="1" lang="en-US" altLang="ko-KR" dirty="0" err="1"/>
              <a:t>ll</a:t>
            </a:r>
            <a:r>
              <a:rPr kumimoji="1" lang="ko-KR" altLang="en-US" dirty="0"/>
              <a:t> 을 입력해보면 우리의 프로젝트가 잘 뜹니다</a:t>
            </a:r>
          </a:p>
        </p:txBody>
      </p:sp>
    </p:spTree>
    <p:extLst>
      <p:ext uri="{BB962C8B-B14F-4D97-AF65-F5344CB8AC3E}">
        <p14:creationId xmlns:p14="http://schemas.microsoft.com/office/powerpoint/2010/main" val="11519836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E2DE7E-667D-3042-B052-E190FA3EE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56" y="1464128"/>
            <a:ext cx="10146805" cy="4185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F34261-EC1D-2949-9CB5-AB4799E3E793}"/>
              </a:ext>
            </a:extLst>
          </p:cNvPr>
          <p:cNvSpPr txBox="1"/>
          <p:nvPr/>
        </p:nvSpPr>
        <p:spPr>
          <a:xfrm>
            <a:off x="3556000" y="664029"/>
            <a:ext cx="604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node </a:t>
            </a:r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실행해보면 이와 같은 에러가 발생합니다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2280BD6-8300-6140-96FF-B57F8BDE5BF2}"/>
              </a:ext>
            </a:extLst>
          </p:cNvPr>
          <p:cNvSpPr/>
          <p:nvPr/>
        </p:nvSpPr>
        <p:spPr>
          <a:xfrm>
            <a:off x="6969364" y="1531169"/>
            <a:ext cx="1542247" cy="35663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49D3B88-1A3D-0B40-8CC3-08EFFBF26B26}"/>
              </a:ext>
            </a:extLst>
          </p:cNvPr>
          <p:cNvSpPr/>
          <p:nvPr/>
        </p:nvSpPr>
        <p:spPr>
          <a:xfrm>
            <a:off x="2088291" y="2623606"/>
            <a:ext cx="9098154" cy="27032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380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D7BF4D-1228-D843-A9DC-C9CA7C19B865}"/>
              </a:ext>
            </a:extLst>
          </p:cNvPr>
          <p:cNvSpPr txBox="1"/>
          <p:nvPr/>
        </p:nvSpPr>
        <p:spPr>
          <a:xfrm>
            <a:off x="2068082" y="752030"/>
            <a:ext cx="8680581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	</a:t>
            </a:r>
            <a:r>
              <a:rPr kumimoji="1" lang="en-US" altLang="ko-KR" dirty="0" err="1"/>
              <a:t>Package.json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있는 </a:t>
            </a:r>
            <a:r>
              <a:rPr kumimoji="1" lang="en-US" altLang="ko-KR" dirty="0"/>
              <a:t>dependency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모듈화 </a:t>
            </a:r>
            <a:r>
              <a:rPr kumimoji="1" lang="ko-KR" altLang="en-US" dirty="0" err="1"/>
              <a:t>시켜야합니다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	</a:t>
            </a:r>
            <a:r>
              <a:rPr kumimoji="1" lang="ko-KR" altLang="en-US" dirty="0"/>
              <a:t>  </a:t>
            </a:r>
            <a:r>
              <a:rPr kumimoji="1" lang="en-US" altLang="ko-KR" dirty="0"/>
              <a:t>	</a:t>
            </a:r>
            <a:r>
              <a:rPr kumimoji="1" lang="en-US" altLang="ko-KR" sz="44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4400" dirty="0">
                <a:solidFill>
                  <a:srgbClr val="FF0000"/>
                </a:solidFill>
              </a:rPr>
              <a:t> install</a:t>
            </a:r>
          </a:p>
          <a:p>
            <a:endParaRPr kumimoji="1" lang="en-US" altLang="ko-KR" sz="4400" dirty="0">
              <a:solidFill>
                <a:srgbClr val="FF0000"/>
              </a:solidFill>
            </a:endParaRPr>
          </a:p>
          <a:p>
            <a:r>
              <a:rPr kumimoji="1" lang="en-US" altLang="ko-KR" sz="4400" dirty="0">
                <a:solidFill>
                  <a:srgbClr val="FF0000"/>
                </a:solidFill>
              </a:rPr>
              <a:t>			node </a:t>
            </a:r>
            <a:r>
              <a:rPr kumimoji="1" lang="en-US" altLang="ko-KR" sz="4400" dirty="0" err="1">
                <a:solidFill>
                  <a:srgbClr val="FF0000"/>
                </a:solidFill>
              </a:rPr>
              <a:t>app.js</a:t>
            </a:r>
            <a:endParaRPr kumimoji="1" lang="en-US" altLang="ko-KR" sz="4400" dirty="0">
              <a:solidFill>
                <a:srgbClr val="FF0000"/>
              </a:solidFill>
            </a:endParaRPr>
          </a:p>
          <a:p>
            <a:endParaRPr kumimoji="1" lang="en-US" altLang="ko-KR" sz="4400" dirty="0">
              <a:solidFill>
                <a:srgbClr val="FF0000"/>
              </a:solidFill>
            </a:endParaRPr>
          </a:p>
          <a:p>
            <a:r>
              <a:rPr kumimoji="1" lang="ko-KR" altLang="en-US" sz="4400" dirty="0">
                <a:solidFill>
                  <a:srgbClr val="FF0000"/>
                </a:solidFill>
              </a:rPr>
              <a:t>브라우저로 자신의 고유아이피로 </a:t>
            </a:r>
            <a:endParaRPr kumimoji="1" lang="en-US" altLang="ko-KR" sz="4400" dirty="0">
              <a:solidFill>
                <a:srgbClr val="FF0000"/>
              </a:solidFill>
            </a:endParaRPr>
          </a:p>
          <a:p>
            <a:endParaRPr kumimoji="1" lang="en-US" altLang="ko-KR" sz="4400" dirty="0">
              <a:solidFill>
                <a:srgbClr val="FF0000"/>
              </a:solidFill>
            </a:endParaRPr>
          </a:p>
          <a:p>
            <a:r>
              <a:rPr kumimoji="1" lang="en-US" altLang="ko-KR" sz="4400" dirty="0">
                <a:solidFill>
                  <a:srgbClr val="FF0000"/>
                </a:solidFill>
              </a:rPr>
              <a:t>			</a:t>
            </a:r>
            <a:r>
              <a:rPr kumimoji="1" lang="ko-KR" altLang="en-US" sz="4400" dirty="0">
                <a:solidFill>
                  <a:srgbClr val="FF0000"/>
                </a:solidFill>
              </a:rPr>
              <a:t>접속해봅니다</a:t>
            </a:r>
            <a:endParaRPr kumimoji="1" lang="en-US" altLang="ko-KR" sz="4400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4933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282D63-2276-EE49-8680-D3D1572F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819150"/>
            <a:ext cx="6362700" cy="5219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F1EC0C5-0042-8F41-8C4C-973CFF8FC172}"/>
              </a:ext>
            </a:extLst>
          </p:cNvPr>
          <p:cNvSpPr/>
          <p:nvPr/>
        </p:nvSpPr>
        <p:spPr>
          <a:xfrm>
            <a:off x="4178348" y="3058886"/>
            <a:ext cx="1275395" cy="3701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68C3B-8CB3-D44E-9DF8-48C09E09EE73}"/>
              </a:ext>
            </a:extLst>
          </p:cNvPr>
          <p:cNvSpPr txBox="1"/>
          <p:nvPr/>
        </p:nvSpPr>
        <p:spPr>
          <a:xfrm>
            <a:off x="4047201" y="295930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http://52.78.57.192:3000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992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8BFEA-CF72-9F47-90A4-FD382F9F45B9}"/>
              </a:ext>
            </a:extLst>
          </p:cNvPr>
          <p:cNvSpPr txBox="1"/>
          <p:nvPr/>
        </p:nvSpPr>
        <p:spPr>
          <a:xfrm>
            <a:off x="2880036" y="1874728"/>
            <a:ext cx="630974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만약에 잘 안되면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기본적으로 아파치가 </a:t>
            </a:r>
            <a:r>
              <a:rPr kumimoji="1" lang="ko-KR" altLang="en-US" sz="2800" dirty="0" err="1"/>
              <a:t>올라가있으므로</a:t>
            </a:r>
            <a:r>
              <a:rPr kumimoji="1" lang="ko-KR" altLang="en-US" sz="2800" dirty="0"/>
              <a:t>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노드와 같이 사용이 불가능합니다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아파치를 내리고 노드를 올리겠습니다</a:t>
            </a:r>
          </a:p>
        </p:txBody>
      </p:sp>
    </p:spTree>
    <p:extLst>
      <p:ext uri="{BB962C8B-B14F-4D97-AF65-F5344CB8AC3E}">
        <p14:creationId xmlns:p14="http://schemas.microsoft.com/office/powerpoint/2010/main" val="86756010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B110EC-5338-E647-AB88-4BC284A5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319" y="1126670"/>
            <a:ext cx="7831362" cy="5279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E614DA-D983-734C-AEB4-A45D8187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803978"/>
            <a:ext cx="97409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C78A4-51BC-BD4A-834E-34199D54A84A}"/>
              </a:ext>
            </a:extLst>
          </p:cNvPr>
          <p:cNvSpPr txBox="1"/>
          <p:nvPr/>
        </p:nvSpPr>
        <p:spPr>
          <a:xfrm>
            <a:off x="4685197" y="402771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</a:rPr>
              <a:t>cd /opt/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bitnami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A3661-C1AD-0B48-B1BF-ED70F5AD3E91}"/>
              </a:ext>
            </a:extLst>
          </p:cNvPr>
          <p:cNvSpPr txBox="1"/>
          <p:nvPr/>
        </p:nvSpPr>
        <p:spPr>
          <a:xfrm>
            <a:off x="4093029" y="2166257"/>
            <a:ext cx="442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2400" dirty="0">
                <a:solidFill>
                  <a:srgbClr val="FF0000"/>
                </a:solidFill>
              </a:rPr>
              <a:t> ./</a:t>
            </a:r>
            <a:r>
              <a:rPr kumimoji="1" lang="en-US" altLang="ko-KR" sz="2400" dirty="0" err="1">
                <a:solidFill>
                  <a:srgbClr val="FF0000"/>
                </a:solidFill>
              </a:rPr>
              <a:t>stlscript.sh</a:t>
            </a:r>
            <a:r>
              <a:rPr kumimoji="1" lang="en-US" altLang="ko-KR" sz="2400" dirty="0">
                <a:solidFill>
                  <a:srgbClr val="FF0000"/>
                </a:solidFill>
              </a:rPr>
              <a:t> stop apache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7A9E30C-D5BF-554C-9175-7610FCEEDC1D}"/>
              </a:ext>
            </a:extLst>
          </p:cNvPr>
          <p:cNvSpPr/>
          <p:nvPr/>
        </p:nvSpPr>
        <p:spPr>
          <a:xfrm>
            <a:off x="6998979" y="1181198"/>
            <a:ext cx="3102963" cy="5128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211400E-B686-B54D-83B1-FC5EB327E1B7}"/>
              </a:ext>
            </a:extLst>
          </p:cNvPr>
          <p:cNvSpPr/>
          <p:nvPr/>
        </p:nvSpPr>
        <p:spPr>
          <a:xfrm>
            <a:off x="6304275" y="2617704"/>
            <a:ext cx="4422493" cy="5128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93085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432C97-D046-4947-860F-9BC5292FC461}"/>
              </a:ext>
            </a:extLst>
          </p:cNvPr>
          <p:cNvSpPr txBox="1"/>
          <p:nvPr/>
        </p:nvSpPr>
        <p:spPr>
          <a:xfrm>
            <a:off x="3537959" y="2367185"/>
            <a:ext cx="57727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NOTICE </a:t>
            </a:r>
            <a:r>
              <a:rPr kumimoji="1" lang="ko-KR" altLang="en-US" dirty="0"/>
              <a:t>및 데이터베이스에 대한 정보를 </a:t>
            </a:r>
            <a:r>
              <a:rPr kumimoji="1" lang="ko-KR" altLang="en-US" dirty="0" err="1"/>
              <a:t>가져오려하면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에러가 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아직 데이터 베이스에 연결하지 않았기 때문입니다</a:t>
            </a:r>
          </a:p>
        </p:txBody>
      </p:sp>
    </p:spTree>
    <p:extLst>
      <p:ext uri="{BB962C8B-B14F-4D97-AF65-F5344CB8AC3E}">
        <p14:creationId xmlns:p14="http://schemas.microsoft.com/office/powerpoint/2010/main" val="357040104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6759D0-B0E9-4C4A-972E-216535BA418B}"/>
              </a:ext>
            </a:extLst>
          </p:cNvPr>
          <p:cNvSpPr txBox="1"/>
          <p:nvPr/>
        </p:nvSpPr>
        <p:spPr>
          <a:xfrm>
            <a:off x="3445514" y="853021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기억을 더듬어 </a:t>
            </a:r>
            <a:r>
              <a:rPr kumimoji="1" lang="ko-KR" altLang="en-US" dirty="0" err="1"/>
              <a:t>시퀄라이즈</a:t>
            </a:r>
            <a:r>
              <a:rPr kumimoji="1" lang="ko-KR" altLang="en-US" dirty="0"/>
              <a:t> 설치 할 때로 돌아가 봅니다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3F9F36-049B-9B40-B53B-5DA631F2A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77" y="2088843"/>
            <a:ext cx="7864560" cy="819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2180E9-5B00-454A-93DA-896C21E1F510}"/>
              </a:ext>
            </a:extLst>
          </p:cNvPr>
          <p:cNvSpPr txBox="1"/>
          <p:nvPr/>
        </p:nvSpPr>
        <p:spPr>
          <a:xfrm>
            <a:off x="1953376" y="1496492"/>
            <a:ext cx="845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아래의 명령어를 사용하기 위해 </a:t>
            </a:r>
            <a:r>
              <a:rPr kumimoji="1" lang="ko-KR" altLang="en-US" dirty="0" err="1"/>
              <a:t>시퀄라이즈</a:t>
            </a:r>
            <a:r>
              <a:rPr kumimoji="1" lang="ko-KR" altLang="en-US" dirty="0"/>
              <a:t> 커맨드를 사용하기 위해 설치합니다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5BB3D-4211-C04B-920C-3BB58A3BD835}"/>
              </a:ext>
            </a:extLst>
          </p:cNvPr>
          <p:cNvSpPr txBox="1"/>
          <p:nvPr/>
        </p:nvSpPr>
        <p:spPr>
          <a:xfrm>
            <a:off x="2726108" y="239228"/>
            <a:ext cx="746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en-US" altLang="ko-KR" dirty="0" err="1"/>
              <a:t>aws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서버로 돌아와서 서버를 내리고 데이터 베이스를 생성합니다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A48DD-B0D2-D445-BC1E-4B8A0453A5C0}"/>
              </a:ext>
            </a:extLst>
          </p:cNvPr>
          <p:cNvSpPr txBox="1"/>
          <p:nvPr/>
        </p:nvSpPr>
        <p:spPr>
          <a:xfrm>
            <a:off x="2050990" y="3429000"/>
            <a:ext cx="84208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기존에는 위처럼 설치하였으나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리눅스 유닉스는 글로벌</a:t>
            </a:r>
            <a:r>
              <a:rPr kumimoji="1" lang="en-US" altLang="ko-KR" dirty="0"/>
              <a:t>(-g) </a:t>
            </a:r>
            <a:r>
              <a:rPr kumimoji="1" lang="ko-KR" altLang="en-US" dirty="0"/>
              <a:t>옵션을 사용할 때는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관리자 </a:t>
            </a:r>
            <a:r>
              <a:rPr kumimoji="1" lang="ko-KR" altLang="en-US" dirty="0" err="1"/>
              <a:t>권환이</a:t>
            </a:r>
            <a:r>
              <a:rPr kumimoji="1" lang="ko-KR" altLang="en-US" dirty="0"/>
              <a:t> 필요합니다  그렇기 때문에 앞에 </a:t>
            </a:r>
            <a:r>
              <a:rPr kumimoji="1" lang="en-US" altLang="ko-KR" dirty="0" err="1"/>
              <a:t>sudo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붙여줍니다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sz="3600" dirty="0">
                <a:solidFill>
                  <a:srgbClr val="FF0000"/>
                </a:solidFill>
              </a:rPr>
              <a:t>	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3600" dirty="0">
                <a:solidFill>
                  <a:srgbClr val="FF0000"/>
                </a:solidFill>
              </a:rPr>
              <a:t> 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3600" dirty="0">
                <a:solidFill>
                  <a:srgbClr val="FF0000"/>
                </a:solidFill>
              </a:rPr>
              <a:t> i –g 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sequelize</a:t>
            </a:r>
            <a:r>
              <a:rPr kumimoji="1" lang="en-US" altLang="ko-KR" sz="3600" dirty="0">
                <a:solidFill>
                  <a:srgbClr val="FF0000"/>
                </a:solidFill>
              </a:rPr>
              <a:t>-cli</a:t>
            </a:r>
          </a:p>
          <a:p>
            <a:endParaRPr kumimoji="1" lang="en-US" altLang="ko-KR" sz="3600" dirty="0">
              <a:solidFill>
                <a:srgbClr val="FF0000"/>
              </a:solidFill>
            </a:endParaRPr>
          </a:p>
          <a:p>
            <a:r>
              <a:rPr kumimoji="1" lang="en-US" altLang="ko-KR" sz="3600" dirty="0">
                <a:solidFill>
                  <a:srgbClr val="FF0000"/>
                </a:solidFill>
              </a:rPr>
              <a:t>	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sequelize</a:t>
            </a:r>
            <a:r>
              <a:rPr kumimoji="1" lang="en-US" altLang="ko-KR" sz="3600" dirty="0">
                <a:solidFill>
                  <a:srgbClr val="FF0000"/>
                </a:solidFill>
              </a:rPr>
              <a:t> 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db:create</a:t>
            </a:r>
            <a:endParaRPr kumimoji="1" lang="en-US" altLang="ko-KR" sz="3600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3714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A427471-8CB0-0747-A48C-43D2FF7BC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48" y="2637970"/>
            <a:ext cx="11636411" cy="243658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D50EDCE-E746-264D-BE7D-0E71191B0319}"/>
              </a:ext>
            </a:extLst>
          </p:cNvPr>
          <p:cNvSpPr/>
          <p:nvPr/>
        </p:nvSpPr>
        <p:spPr>
          <a:xfrm>
            <a:off x="6096001" y="2558143"/>
            <a:ext cx="2971800" cy="31568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D3722-441A-DD47-9F90-4185357FADBD}"/>
              </a:ext>
            </a:extLst>
          </p:cNvPr>
          <p:cNvSpPr txBox="1"/>
          <p:nvPr/>
        </p:nvSpPr>
        <p:spPr>
          <a:xfrm>
            <a:off x="3143426" y="289211"/>
            <a:ext cx="6425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rgbClr val="FF0000"/>
                </a:solidFill>
              </a:rPr>
              <a:t>	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3200" dirty="0">
                <a:solidFill>
                  <a:srgbClr val="FF0000"/>
                </a:solidFill>
              </a:rPr>
              <a:t> 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3200" dirty="0">
                <a:solidFill>
                  <a:srgbClr val="FF0000"/>
                </a:solidFill>
              </a:rPr>
              <a:t> 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i</a:t>
            </a:r>
            <a:r>
              <a:rPr kumimoji="1" lang="en-US" altLang="ko-KR" sz="3200" dirty="0">
                <a:solidFill>
                  <a:srgbClr val="FF0000"/>
                </a:solidFill>
              </a:rPr>
              <a:t> –g 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sequelize</a:t>
            </a:r>
            <a:r>
              <a:rPr kumimoji="1" lang="en-US" altLang="ko-KR" sz="3200" dirty="0">
                <a:solidFill>
                  <a:srgbClr val="FF0000"/>
                </a:solidFill>
              </a:rPr>
              <a:t>-cli</a:t>
            </a:r>
          </a:p>
          <a:p>
            <a:endParaRPr kumimoji="1" lang="en-US" altLang="ko-KR" sz="3200" dirty="0">
              <a:solidFill>
                <a:srgbClr val="FF0000"/>
              </a:solidFill>
            </a:endParaRPr>
          </a:p>
          <a:p>
            <a:r>
              <a:rPr kumimoji="1" lang="en-US" altLang="ko-KR" sz="3200" dirty="0">
                <a:solidFill>
                  <a:srgbClr val="FF0000"/>
                </a:solidFill>
              </a:rPr>
              <a:t>	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sequelize</a:t>
            </a:r>
            <a:r>
              <a:rPr kumimoji="1" lang="en-US" altLang="ko-KR" sz="3200" dirty="0">
                <a:solidFill>
                  <a:srgbClr val="FF0000"/>
                </a:solidFill>
              </a:rPr>
              <a:t> </a:t>
            </a:r>
            <a:r>
              <a:rPr kumimoji="1" lang="en-US" altLang="ko-KR" sz="3200" dirty="0" err="1">
                <a:solidFill>
                  <a:srgbClr val="FF0000"/>
                </a:solidFill>
              </a:rPr>
              <a:t>db:create</a:t>
            </a:r>
            <a:endParaRPr kumimoji="1" lang="en-US" altLang="ko-KR" sz="3200" dirty="0">
              <a:solidFill>
                <a:srgbClr val="FF0000"/>
              </a:solidFill>
            </a:endParaRPr>
          </a:p>
          <a:p>
            <a:endParaRPr kumimoji="1" lang="ko-KR" altLang="en-US" sz="3200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37D2E4D-0257-0641-8C24-46962B3EF68E}"/>
              </a:ext>
            </a:extLst>
          </p:cNvPr>
          <p:cNvSpPr/>
          <p:nvPr/>
        </p:nvSpPr>
        <p:spPr>
          <a:xfrm>
            <a:off x="5475515" y="3396341"/>
            <a:ext cx="2438399" cy="40277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697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530069-4463-B74A-9DC5-E8A522BDA7BF}"/>
              </a:ext>
            </a:extLst>
          </p:cNvPr>
          <p:cNvSpPr txBox="1"/>
          <p:nvPr/>
        </p:nvSpPr>
        <p:spPr>
          <a:xfrm>
            <a:off x="3706535" y="160826"/>
            <a:ext cx="51283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데이터베이스가 잘 생성 되었는지 확인해봅니다</a:t>
            </a:r>
            <a:endParaRPr kumimoji="1" lang="en-US" altLang="ko-KR" dirty="0"/>
          </a:p>
          <a:p>
            <a:endParaRPr kumimoji="1" lang="en-US" altLang="ko-KR" dirty="0"/>
          </a:p>
          <a:p>
            <a:pPr lvl="2"/>
            <a:r>
              <a:rPr kumimoji="1" lang="en-US" altLang="ko-KR" dirty="0" err="1">
                <a:solidFill>
                  <a:srgbClr val="FF0000"/>
                </a:solidFill>
              </a:rPr>
              <a:t>mysql</a:t>
            </a:r>
            <a:r>
              <a:rPr kumimoji="1" lang="en-US" altLang="ko-KR" dirty="0">
                <a:solidFill>
                  <a:srgbClr val="FF0000"/>
                </a:solidFill>
              </a:rPr>
              <a:t> -</a:t>
            </a:r>
            <a:r>
              <a:rPr kumimoji="1" lang="en-US" altLang="ko-KR" dirty="0" err="1">
                <a:solidFill>
                  <a:srgbClr val="FF0000"/>
                </a:solidFill>
              </a:rPr>
              <a:t>uroot</a:t>
            </a:r>
            <a:r>
              <a:rPr kumimoji="1" lang="en-US" altLang="ko-KR" dirty="0">
                <a:solidFill>
                  <a:srgbClr val="FF0000"/>
                </a:solidFill>
              </a:rPr>
              <a:t> –</a:t>
            </a:r>
            <a:r>
              <a:rPr kumimoji="1" lang="en-US" altLang="ko-KR" dirty="0" err="1">
                <a:solidFill>
                  <a:srgbClr val="FF0000"/>
                </a:solidFill>
              </a:rPr>
              <a:t>proot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2"/>
            <a:endParaRPr kumimoji="1" lang="en-US" altLang="ko-KR" dirty="0">
              <a:solidFill>
                <a:srgbClr val="FF0000"/>
              </a:solidFill>
            </a:endParaRPr>
          </a:p>
          <a:p>
            <a:pPr lvl="2"/>
            <a:r>
              <a:rPr kumimoji="1" lang="en-US" altLang="ko-KR" dirty="0">
                <a:solidFill>
                  <a:srgbClr val="FF0000"/>
                </a:solidFill>
              </a:rPr>
              <a:t>show databases;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94129-D611-0F44-9DA9-F727717E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96" y="1621484"/>
            <a:ext cx="8452403" cy="507569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4E5B649-597D-A04F-B81E-E3743800CC41}"/>
              </a:ext>
            </a:extLst>
          </p:cNvPr>
          <p:cNvSpPr/>
          <p:nvPr/>
        </p:nvSpPr>
        <p:spPr>
          <a:xfrm>
            <a:off x="2170766" y="5410199"/>
            <a:ext cx="1051406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04180CE9-9682-7545-8BCA-41957CFE9336}"/>
              </a:ext>
            </a:extLst>
          </p:cNvPr>
          <p:cNvSpPr/>
          <p:nvPr/>
        </p:nvSpPr>
        <p:spPr>
          <a:xfrm>
            <a:off x="2674698" y="4428024"/>
            <a:ext cx="1810216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B3F3E857-2CD7-774B-A817-FE297AE0B3FE}"/>
              </a:ext>
            </a:extLst>
          </p:cNvPr>
          <p:cNvSpPr/>
          <p:nvPr/>
        </p:nvSpPr>
        <p:spPr>
          <a:xfrm>
            <a:off x="6745955" y="1629908"/>
            <a:ext cx="2212988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977D1D-3220-A242-AA8A-60AEF919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96" y="0"/>
            <a:ext cx="6772807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19B34D9-C3EE-BD4B-B73D-54C87678E27F}"/>
              </a:ext>
            </a:extLst>
          </p:cNvPr>
          <p:cNvSpPr/>
          <p:nvPr/>
        </p:nvSpPr>
        <p:spPr>
          <a:xfrm>
            <a:off x="3529613" y="2977978"/>
            <a:ext cx="5441391" cy="29656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78061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8F9438-AA31-E445-9394-AC1FB0F39F9F}"/>
              </a:ext>
            </a:extLst>
          </p:cNvPr>
          <p:cNvSpPr txBox="1"/>
          <p:nvPr/>
        </p:nvSpPr>
        <p:spPr>
          <a:xfrm>
            <a:off x="2928256" y="2346849"/>
            <a:ext cx="73292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quit </a:t>
            </a:r>
            <a:r>
              <a:rPr kumimoji="1" lang="ko-KR" altLang="en-US" sz="3600" dirty="0"/>
              <a:t>명령어로 </a:t>
            </a:r>
            <a:r>
              <a:rPr kumimoji="1" lang="en-US" altLang="ko-KR" sz="3600" dirty="0" err="1"/>
              <a:t>mysql</a:t>
            </a:r>
            <a:r>
              <a:rPr kumimoji="1" lang="ko-KR" altLang="en-US" sz="3600" dirty="0"/>
              <a:t>을 빠져나오고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en-US" altLang="ko-KR" sz="3600" dirty="0"/>
              <a:t>node </a:t>
            </a:r>
            <a:r>
              <a:rPr kumimoji="1" lang="en-US" altLang="ko-KR" sz="3600" dirty="0" err="1"/>
              <a:t>app.js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684536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AD980F-BB15-FF4B-B018-36D80A99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21" y="679450"/>
            <a:ext cx="7227207" cy="569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19E008-82E9-F645-9550-1A053EE054AF}"/>
              </a:ext>
            </a:extLst>
          </p:cNvPr>
          <p:cNvSpPr txBox="1"/>
          <p:nvPr/>
        </p:nvSpPr>
        <p:spPr>
          <a:xfrm>
            <a:off x="4248218" y="369082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회원가입을 하고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해보세요</a:t>
            </a:r>
          </a:p>
        </p:txBody>
      </p:sp>
    </p:spTree>
    <p:extLst>
      <p:ext uri="{BB962C8B-B14F-4D97-AF65-F5344CB8AC3E}">
        <p14:creationId xmlns:p14="http://schemas.microsoft.com/office/powerpoint/2010/main" val="26967367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610603-A7C3-BC4B-AA94-6E8909EE49CD}"/>
              </a:ext>
            </a:extLst>
          </p:cNvPr>
          <p:cNvSpPr txBox="1"/>
          <p:nvPr/>
        </p:nvSpPr>
        <p:spPr>
          <a:xfrm>
            <a:off x="2471057" y="1273628"/>
            <a:ext cx="767229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배포할 때는 </a:t>
            </a:r>
            <a:r>
              <a:rPr kumimoji="1" lang="en-US" altLang="ko-KR" dirty="0"/>
              <a:t>pm2</a:t>
            </a:r>
            <a:r>
              <a:rPr kumimoji="1" lang="ko-KR" altLang="en-US" dirty="0"/>
              <a:t>로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서버를 지속적으로 올려 놓을 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얘기치 않게 에러가 발생하여 서버가 내려갈 상황이 생길 수도 있습니다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때 </a:t>
            </a:r>
            <a:r>
              <a:rPr kumimoji="1" lang="en-US" altLang="ko-KR" dirty="0"/>
              <a:t>pm2</a:t>
            </a:r>
            <a:r>
              <a:rPr kumimoji="1" lang="ko-KR" altLang="en-US" dirty="0"/>
              <a:t>가 다시 서버를 올려줍니다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서버를 잠시 내리고 </a:t>
            </a:r>
            <a:r>
              <a:rPr kumimoji="1" lang="en-US" altLang="ko-KR" dirty="0" err="1">
                <a:solidFill>
                  <a:srgbClr val="FF0000"/>
                </a:solidFill>
              </a:rPr>
              <a:t>sudo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npm</a:t>
            </a:r>
            <a:r>
              <a:rPr kumimoji="1" lang="en-US" altLang="ko-KR" dirty="0">
                <a:solidFill>
                  <a:srgbClr val="FF0000"/>
                </a:solidFill>
              </a:rPr>
              <a:t> install –g pm2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>
                <a:solidFill>
                  <a:srgbClr val="FF0000"/>
                </a:solidFill>
              </a:rPr>
              <a:t>pm2 start </a:t>
            </a:r>
            <a:r>
              <a:rPr kumimoji="1" lang="en-US" altLang="ko-KR" dirty="0" err="1">
                <a:solidFill>
                  <a:srgbClr val="FF0000"/>
                </a:solidFill>
              </a:rPr>
              <a:t>app.js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pm2 start </a:t>
            </a:r>
            <a:r>
              <a:rPr kumimoji="1" lang="en-US" altLang="ko-KR" dirty="0" err="1">
                <a:solidFill>
                  <a:srgbClr val="FF0000"/>
                </a:solidFill>
              </a:rPr>
              <a:t>app.js</a:t>
            </a:r>
            <a:r>
              <a:rPr kumimoji="1" lang="en-US" altLang="ko-KR" dirty="0">
                <a:solidFill>
                  <a:srgbClr val="FF0000"/>
                </a:solidFill>
              </a:rPr>
              <a:t> // pm2 delete </a:t>
            </a:r>
            <a:r>
              <a:rPr kumimoji="1" lang="en-US" altLang="ko-KR" dirty="0" err="1">
                <a:solidFill>
                  <a:srgbClr val="FF0000"/>
                </a:solidFill>
              </a:rPr>
              <a:t>app.js</a:t>
            </a:r>
            <a:r>
              <a:rPr kumimoji="1" lang="en-US" altLang="ko-KR" dirty="0">
                <a:solidFill>
                  <a:srgbClr val="FF0000"/>
                </a:solidFill>
              </a:rPr>
              <a:t> // pm2 list </a:t>
            </a:r>
            <a:r>
              <a:rPr kumimoji="1" lang="ko-KR" altLang="en-US" dirty="0">
                <a:solidFill>
                  <a:srgbClr val="FF0000"/>
                </a:solidFill>
              </a:rPr>
              <a:t>등등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/>
              <a:t>자세한 정보는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pm2 </a:t>
            </a:r>
            <a:r>
              <a:rPr kumimoji="1" lang="ko-KR" altLang="en-US" dirty="0"/>
              <a:t>검색을 통해</a:t>
            </a:r>
            <a:r>
              <a:rPr kumimoji="1" lang="en-US" altLang="ko-KR" dirty="0"/>
              <a:t>~</a:t>
            </a: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7185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B03728-FAED-E244-B8AA-389A2E8F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86" y="785584"/>
            <a:ext cx="9618386" cy="5756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915F3-C483-5F42-93A9-3DBDB93793FE}"/>
              </a:ext>
            </a:extLst>
          </p:cNvPr>
          <p:cNvSpPr txBox="1"/>
          <p:nvPr/>
        </p:nvSpPr>
        <p:spPr>
          <a:xfrm>
            <a:off x="4212771" y="130629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>
                <a:solidFill>
                  <a:srgbClr val="FF0000"/>
                </a:solidFill>
              </a:rPr>
              <a:t>sudo</a:t>
            </a:r>
            <a:r>
              <a:rPr kumimoji="1" lang="en-US" altLang="ko-KR" sz="2800" dirty="0">
                <a:solidFill>
                  <a:srgbClr val="FF0000"/>
                </a:solidFill>
              </a:rPr>
              <a:t> 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2800" dirty="0">
                <a:solidFill>
                  <a:srgbClr val="FF0000"/>
                </a:solidFill>
              </a:rPr>
              <a:t> install –g pm2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6326A67-89FB-8D43-B5FB-DB86675B7E68}"/>
              </a:ext>
            </a:extLst>
          </p:cNvPr>
          <p:cNvSpPr/>
          <p:nvPr/>
        </p:nvSpPr>
        <p:spPr>
          <a:xfrm>
            <a:off x="5410821" y="824852"/>
            <a:ext cx="2328921" cy="3048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468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608B81-BA23-5E49-97FD-552E3574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63" y="2452914"/>
            <a:ext cx="11363459" cy="1890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F3217D-E6C5-FF44-B12D-95A6B5012626}"/>
              </a:ext>
            </a:extLst>
          </p:cNvPr>
          <p:cNvSpPr txBox="1"/>
          <p:nvPr/>
        </p:nvSpPr>
        <p:spPr>
          <a:xfrm>
            <a:off x="4822371" y="1273629"/>
            <a:ext cx="28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</a:rPr>
              <a:t>pm2 start 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app.js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1010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2E55BC-E2C6-054B-9CFC-A21E15FA0746}"/>
              </a:ext>
            </a:extLst>
          </p:cNvPr>
          <p:cNvSpPr txBox="1"/>
          <p:nvPr/>
        </p:nvSpPr>
        <p:spPr>
          <a:xfrm>
            <a:off x="3363686" y="3105834"/>
            <a:ext cx="567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5</a:t>
            </a:r>
            <a:r>
              <a:rPr kumimoji="1" lang="ko-KR" altLang="en-US" sz="3600" dirty="0" err="1"/>
              <a:t>주동안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고생많으셨습니다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22972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238B1-F1E7-A646-AA64-674EBE2F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52275A-C8DB-F04C-B8A4-FF7D1B8D6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4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99C28-8FBB-2D41-9545-4B487397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98" y="239820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	</a:t>
            </a:r>
            <a:r>
              <a:rPr kumimoji="1" lang="ko-KR" altLang="en-US" dirty="0"/>
              <a:t>회원가입 뷰를 드리겠습니다</a:t>
            </a:r>
          </a:p>
        </p:txBody>
      </p:sp>
    </p:spTree>
    <p:extLst>
      <p:ext uri="{BB962C8B-B14F-4D97-AF65-F5344CB8AC3E}">
        <p14:creationId xmlns:p14="http://schemas.microsoft.com/office/powerpoint/2010/main" val="248760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15A01F-43C5-D141-AA0B-2586E06B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58" y="1244600"/>
            <a:ext cx="2514600" cy="436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09BCE7-0B6F-F140-8A63-1DF22C97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913" y="1841500"/>
            <a:ext cx="7306571" cy="3175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6697C5F4-209E-9C4A-88C8-1848DB126402}"/>
              </a:ext>
            </a:extLst>
          </p:cNvPr>
          <p:cNvSpPr/>
          <p:nvPr/>
        </p:nvSpPr>
        <p:spPr>
          <a:xfrm>
            <a:off x="543125" y="2110769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1796FCA-A0B4-634A-B21B-465A4BCFAE87}"/>
              </a:ext>
            </a:extLst>
          </p:cNvPr>
          <p:cNvSpPr/>
          <p:nvPr/>
        </p:nvSpPr>
        <p:spPr>
          <a:xfrm>
            <a:off x="5052579" y="4078113"/>
            <a:ext cx="5393748" cy="61857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773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A679D5-2659-204A-9136-5BAC56C6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50" y="1162717"/>
            <a:ext cx="9154885" cy="453256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5DC63D8-9096-E245-9D2D-0639C28708B7}"/>
              </a:ext>
            </a:extLst>
          </p:cNvPr>
          <p:cNvSpPr/>
          <p:nvPr/>
        </p:nvSpPr>
        <p:spPr>
          <a:xfrm>
            <a:off x="3616444" y="4292951"/>
            <a:ext cx="7545449" cy="131319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8301B-0A4D-6048-BF37-84305DF0D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8" y="871642"/>
            <a:ext cx="2439154" cy="491097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6DF823E0-822E-1049-8153-56A3C9766DF2}"/>
              </a:ext>
            </a:extLst>
          </p:cNvPr>
          <p:cNvSpPr/>
          <p:nvPr/>
        </p:nvSpPr>
        <p:spPr>
          <a:xfrm>
            <a:off x="591416" y="2498696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CEBEF-EB74-2E41-B6C3-6DB1A7A01470}"/>
              </a:ext>
            </a:extLst>
          </p:cNvPr>
          <p:cNvSpPr txBox="1"/>
          <p:nvPr/>
        </p:nvSpPr>
        <p:spPr>
          <a:xfrm>
            <a:off x="3739793" y="359596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 </a:t>
            </a:r>
            <a:r>
              <a:rPr kumimoji="1" lang="ko-KR" altLang="en-US" dirty="0"/>
              <a:t>밑에 </a:t>
            </a:r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 추가해줍니다</a:t>
            </a:r>
          </a:p>
        </p:txBody>
      </p:sp>
    </p:spTree>
    <p:extLst>
      <p:ext uri="{BB962C8B-B14F-4D97-AF65-F5344CB8AC3E}">
        <p14:creationId xmlns:p14="http://schemas.microsoft.com/office/powerpoint/2010/main" val="2240463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3AFA42-FB26-C841-A9AB-8FC56738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15" y="533400"/>
            <a:ext cx="6871112" cy="62487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3C6F4D5-C50B-2242-ACD0-24046B29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96" y="1212791"/>
            <a:ext cx="2140840" cy="546597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4744C26-F183-E842-A900-502B06D61B93}"/>
              </a:ext>
            </a:extLst>
          </p:cNvPr>
          <p:cNvSpPr/>
          <p:nvPr/>
        </p:nvSpPr>
        <p:spPr>
          <a:xfrm>
            <a:off x="2821667" y="5505660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6C85A-008E-5F4F-B4C7-4507D371E05C}"/>
              </a:ext>
            </a:extLst>
          </p:cNvPr>
          <p:cNvSpPr txBox="1"/>
          <p:nvPr/>
        </p:nvSpPr>
        <p:spPr>
          <a:xfrm>
            <a:off x="603115" y="3142034"/>
            <a:ext cx="1882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Import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해주시고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등록을 해줍니다</a:t>
            </a:r>
            <a:endParaRPr kumimoji="1" lang="en-US" altLang="ko-KR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F5841E8-5848-DE49-8964-4AA0947D0B75}"/>
              </a:ext>
            </a:extLst>
          </p:cNvPr>
          <p:cNvSpPr/>
          <p:nvPr/>
        </p:nvSpPr>
        <p:spPr>
          <a:xfrm>
            <a:off x="6941609" y="2167437"/>
            <a:ext cx="4564591" cy="323187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2424A6-B87A-F447-B45A-DEBECFB8D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5" y="152571"/>
            <a:ext cx="5029200" cy="825500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849AF07C-AF78-1D41-B8D8-2A268D2F2B41}"/>
              </a:ext>
            </a:extLst>
          </p:cNvPr>
          <p:cNvSpPr/>
          <p:nvPr/>
        </p:nvSpPr>
        <p:spPr>
          <a:xfrm>
            <a:off x="890422" y="322128"/>
            <a:ext cx="4245782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840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F15445-693E-7F42-AB6A-59EE68D71DE9}"/>
              </a:ext>
            </a:extLst>
          </p:cNvPr>
          <p:cNvSpPr txBox="1"/>
          <p:nvPr/>
        </p:nvSpPr>
        <p:spPr>
          <a:xfrm>
            <a:off x="4417887" y="305966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몇개만 더 공통으로 빼 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1487172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3E64EB-DDB1-9E4F-ADDB-B2ACA677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514" y="646546"/>
            <a:ext cx="8070850" cy="53144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A334A6-A6FC-2542-8CF6-39571063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81" y="565150"/>
            <a:ext cx="2844800" cy="57277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6298711A-B653-3848-8637-C50C2D791FBD}"/>
              </a:ext>
            </a:extLst>
          </p:cNvPr>
          <p:cNvSpPr/>
          <p:nvPr/>
        </p:nvSpPr>
        <p:spPr>
          <a:xfrm>
            <a:off x="591416" y="2498696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2BADD6F-2355-8445-84B4-DD8734CB1012}"/>
              </a:ext>
            </a:extLst>
          </p:cNvPr>
          <p:cNvSpPr/>
          <p:nvPr/>
        </p:nvSpPr>
        <p:spPr>
          <a:xfrm>
            <a:off x="4555528" y="4531267"/>
            <a:ext cx="5636435" cy="12736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CF8F0-C881-5B4C-A042-E8288F51C0A1}"/>
              </a:ext>
            </a:extLst>
          </p:cNvPr>
          <p:cNvSpPr txBox="1"/>
          <p:nvPr/>
        </p:nvSpPr>
        <p:spPr>
          <a:xfrm>
            <a:off x="4407613" y="24658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로그인을</a:t>
            </a:r>
            <a:r>
              <a:rPr kumimoji="1" lang="ko-KR" altLang="en-US" dirty="0"/>
              <a:t> 공통으로 </a:t>
            </a:r>
            <a:r>
              <a:rPr kumimoji="1" lang="ko-KR" altLang="en-US" dirty="0" err="1"/>
              <a:t>빼기위한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2427201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409202-1063-0F4D-B6F6-4FA351D8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7" y="1149350"/>
            <a:ext cx="2476500" cy="4559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FCDA2D-37BC-C546-917E-7757EAAB3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45" y="88900"/>
            <a:ext cx="6502400" cy="66802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40B07A36-DB61-F44E-81F2-9C63B04FEA94}"/>
              </a:ext>
            </a:extLst>
          </p:cNvPr>
          <p:cNvSpPr/>
          <p:nvPr/>
        </p:nvSpPr>
        <p:spPr>
          <a:xfrm>
            <a:off x="751010" y="4743660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69EF23C-FF4F-EF4A-832F-666ABC40EAC2}"/>
              </a:ext>
            </a:extLst>
          </p:cNvPr>
          <p:cNvSpPr/>
          <p:nvPr/>
        </p:nvSpPr>
        <p:spPr>
          <a:xfrm>
            <a:off x="5911912" y="1363151"/>
            <a:ext cx="4548270" cy="70117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389D57F-4F65-EB45-A1B5-D087C5FE3D11}"/>
              </a:ext>
            </a:extLst>
          </p:cNvPr>
          <p:cNvSpPr/>
          <p:nvPr/>
        </p:nvSpPr>
        <p:spPr>
          <a:xfrm>
            <a:off x="5911912" y="2064327"/>
            <a:ext cx="4548270" cy="2884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8CC2C5-6A91-A445-A5E7-0FA4435D6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39" y="274610"/>
            <a:ext cx="4216400" cy="558800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2F934B73-9D7A-B94D-A469-962BCD9C0110}"/>
              </a:ext>
            </a:extLst>
          </p:cNvPr>
          <p:cNvSpPr/>
          <p:nvPr/>
        </p:nvSpPr>
        <p:spPr>
          <a:xfrm>
            <a:off x="754683" y="436905"/>
            <a:ext cx="3519365" cy="32338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E0215-DF48-E64E-923D-18FC7C89BA41}"/>
              </a:ext>
            </a:extLst>
          </p:cNvPr>
          <p:cNvSpPr txBox="1"/>
          <p:nvPr/>
        </p:nvSpPr>
        <p:spPr>
          <a:xfrm>
            <a:off x="904126" y="6195317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로그인을</a:t>
            </a:r>
            <a:r>
              <a:rPr kumimoji="1" lang="ko-KR" altLang="en-US" dirty="0"/>
              <a:t> 공통으로 뺍니다</a:t>
            </a:r>
          </a:p>
        </p:txBody>
      </p:sp>
    </p:spTree>
    <p:extLst>
      <p:ext uri="{BB962C8B-B14F-4D97-AF65-F5344CB8AC3E}">
        <p14:creationId xmlns:p14="http://schemas.microsoft.com/office/powerpoint/2010/main" val="3094189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B03AA4-8974-D548-A183-73A01FAF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1" y="565150"/>
            <a:ext cx="2844800" cy="5727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3955DAC-DA4D-EC4D-99E9-0B70119DA673}"/>
              </a:ext>
            </a:extLst>
          </p:cNvPr>
          <p:cNvSpPr/>
          <p:nvPr/>
        </p:nvSpPr>
        <p:spPr>
          <a:xfrm>
            <a:off x="591416" y="2498696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41E20-F479-2C44-A24A-11F3D8EE52E3}"/>
              </a:ext>
            </a:extLst>
          </p:cNvPr>
          <p:cNvSpPr txBox="1"/>
          <p:nvPr/>
        </p:nvSpPr>
        <p:spPr>
          <a:xfrm>
            <a:off x="4325420" y="19581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팝업을 빼기 위한 공통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9F0E37-9FB0-7444-99AD-B872F2F1B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021" y="709346"/>
            <a:ext cx="6552406" cy="558350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F5610488-48F8-C845-962D-5F5D85AA19F9}"/>
              </a:ext>
            </a:extLst>
          </p:cNvPr>
          <p:cNvSpPr/>
          <p:nvPr/>
        </p:nvSpPr>
        <p:spPr>
          <a:xfrm>
            <a:off x="4822656" y="5240184"/>
            <a:ext cx="5102180" cy="90847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94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568821-8797-A24C-B82E-2B4153E50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24" y="1168400"/>
            <a:ext cx="7531100" cy="452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ADC17-92D5-1440-B761-DAEAEFF0EB30}"/>
              </a:ext>
            </a:extLst>
          </p:cNvPr>
          <p:cNvSpPr txBox="1"/>
          <p:nvPr/>
        </p:nvSpPr>
        <p:spPr>
          <a:xfrm>
            <a:off x="4211782" y="332509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팝업 </a:t>
            </a:r>
            <a:r>
              <a:rPr kumimoji="1" lang="en-US" altLang="ko-KR" dirty="0" err="1"/>
              <a:t>onSubmit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요청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97A1FB-F00E-2443-8C4D-0103AADD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6" y="905162"/>
            <a:ext cx="3067626" cy="5480031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F3DE4FB5-4E8C-DD41-9010-3DE8FA5CAC1D}"/>
              </a:ext>
            </a:extLst>
          </p:cNvPr>
          <p:cNvSpPr/>
          <p:nvPr/>
        </p:nvSpPr>
        <p:spPr>
          <a:xfrm>
            <a:off x="778373" y="4975094"/>
            <a:ext cx="2735329" cy="35890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46813051-E358-4944-A97D-6839C4D89A3C}"/>
              </a:ext>
            </a:extLst>
          </p:cNvPr>
          <p:cNvSpPr/>
          <p:nvPr/>
        </p:nvSpPr>
        <p:spPr>
          <a:xfrm>
            <a:off x="5838987" y="3364467"/>
            <a:ext cx="2321337" cy="32084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947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A7BE62D-FC0D-F949-84DF-B1B9CF17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64193"/>
            <a:ext cx="3849914" cy="65337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1461D0-2289-A244-9271-175CA985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81" y="565150"/>
            <a:ext cx="2844800" cy="5727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52DB984-D667-E14C-8DC6-F90DD6940ADD}"/>
              </a:ext>
            </a:extLst>
          </p:cNvPr>
          <p:cNvSpPr/>
          <p:nvPr/>
        </p:nvSpPr>
        <p:spPr>
          <a:xfrm>
            <a:off x="591416" y="2498696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E4D9D-BE13-3D42-86AD-0B122D736C1B}"/>
              </a:ext>
            </a:extLst>
          </p:cNvPr>
          <p:cNvSpPr txBox="1"/>
          <p:nvPr/>
        </p:nvSpPr>
        <p:spPr>
          <a:xfrm>
            <a:off x="2672214" y="72252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이런식으로</a:t>
            </a:r>
            <a:r>
              <a:rPr kumimoji="1" lang="ko-KR" altLang="en-US" dirty="0"/>
              <a:t> 되겠죠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7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66ED0F-8D9B-244E-BF33-8B791BA2BCDB}"/>
              </a:ext>
            </a:extLst>
          </p:cNvPr>
          <p:cNvSpPr txBox="1"/>
          <p:nvPr/>
        </p:nvSpPr>
        <p:spPr>
          <a:xfrm>
            <a:off x="4281831" y="2547049"/>
            <a:ext cx="3397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회원가입으로 돌아와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API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서버에서 구현해 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  서버로 이동합니다</a:t>
            </a:r>
          </a:p>
        </p:txBody>
      </p:sp>
    </p:spTree>
    <p:extLst>
      <p:ext uri="{BB962C8B-B14F-4D97-AF65-F5344CB8AC3E}">
        <p14:creationId xmlns:p14="http://schemas.microsoft.com/office/powerpoint/2010/main" val="1100677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4E0EC6-F881-1C4A-85F4-8C2934C1C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27" y="190500"/>
            <a:ext cx="2705100" cy="6477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34C5CFA-C01A-FB4F-86CD-F15D515775A3}"/>
              </a:ext>
            </a:extLst>
          </p:cNvPr>
          <p:cNvSpPr/>
          <p:nvPr/>
        </p:nvSpPr>
        <p:spPr>
          <a:xfrm>
            <a:off x="5034063" y="5000017"/>
            <a:ext cx="2249116" cy="5544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CEDBB-4E63-CC42-A735-FEE6B3993A7E}"/>
              </a:ext>
            </a:extLst>
          </p:cNvPr>
          <p:cNvSpPr txBox="1"/>
          <p:nvPr/>
        </p:nvSpPr>
        <p:spPr>
          <a:xfrm>
            <a:off x="992222" y="3244334"/>
            <a:ext cx="323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src</a:t>
            </a:r>
            <a:r>
              <a:rPr kumimoji="1" lang="en-US" altLang="ko-KR" dirty="0"/>
              <a:t> -&gt; views </a:t>
            </a:r>
            <a:r>
              <a:rPr kumimoji="1" lang="ko-KR" altLang="en-US" dirty="0"/>
              <a:t>밑에 넣어주세요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DF845-AC0E-834E-A683-57515E1633B1}"/>
              </a:ext>
            </a:extLst>
          </p:cNvPr>
          <p:cNvSpPr txBox="1"/>
          <p:nvPr/>
        </p:nvSpPr>
        <p:spPr>
          <a:xfrm>
            <a:off x="1320805" y="4153711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소스를 살펴보겠습니다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3524801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3DFEB8-6959-7D4D-8E56-713BBE6A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83" y="1119736"/>
            <a:ext cx="2754423" cy="461852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AD22E93-EDA7-7141-B142-70C1B5C4AE13}"/>
              </a:ext>
            </a:extLst>
          </p:cNvPr>
          <p:cNvSpPr/>
          <p:nvPr/>
        </p:nvSpPr>
        <p:spPr>
          <a:xfrm>
            <a:off x="518045" y="1726764"/>
            <a:ext cx="2387526" cy="3498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57F14-E4FF-9B4E-8202-3F8D30E45CCC}"/>
              </a:ext>
            </a:extLst>
          </p:cNvPr>
          <p:cNvSpPr txBox="1"/>
          <p:nvPr/>
        </p:nvSpPr>
        <p:spPr>
          <a:xfrm>
            <a:off x="3050849" y="393107"/>
            <a:ext cx="667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기존에 있던 </a:t>
            </a:r>
            <a:r>
              <a:rPr kumimoji="1" lang="ko-KR" altLang="en-US" dirty="0" err="1"/>
              <a:t>회원테이블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TB_MBR )</a:t>
            </a:r>
            <a:r>
              <a:rPr kumimoji="1" lang="ko-KR" altLang="en-US" dirty="0"/>
              <a:t> 에 회원정보를 등록합니다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B328CF-544C-4C44-951D-E3ADBF95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026" y="1306728"/>
            <a:ext cx="7393717" cy="4244541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E93550C-CD86-D24A-8D1A-79CEDC22D85A}"/>
              </a:ext>
            </a:extLst>
          </p:cNvPr>
          <p:cNvSpPr/>
          <p:nvPr/>
        </p:nvSpPr>
        <p:spPr>
          <a:xfrm>
            <a:off x="4456231" y="3545593"/>
            <a:ext cx="4294661" cy="115459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ECA6CD8C-7BCC-E744-9046-D97FB5038B54}"/>
              </a:ext>
            </a:extLst>
          </p:cNvPr>
          <p:cNvSpPr/>
          <p:nvPr/>
        </p:nvSpPr>
        <p:spPr>
          <a:xfrm>
            <a:off x="7087451" y="4734371"/>
            <a:ext cx="731954" cy="4700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29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1F6885-E1F5-5C49-BB94-01CB482F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19" y="1879600"/>
            <a:ext cx="2484235" cy="336751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DFF15BD-2436-5442-8E31-13527C90CC4A}"/>
              </a:ext>
            </a:extLst>
          </p:cNvPr>
          <p:cNvSpPr/>
          <p:nvPr/>
        </p:nvSpPr>
        <p:spPr>
          <a:xfrm>
            <a:off x="414071" y="4357444"/>
            <a:ext cx="2158214" cy="34274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578D0-EED2-3D4E-965B-12F71037F819}"/>
              </a:ext>
            </a:extLst>
          </p:cNvPr>
          <p:cNvSpPr txBox="1"/>
          <p:nvPr/>
        </p:nvSpPr>
        <p:spPr>
          <a:xfrm>
            <a:off x="4520725" y="73493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포인트로 넘어와서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D85730-F051-3049-ADDB-7D35DF7F3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212" y="1836871"/>
            <a:ext cx="8267888" cy="3643476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31E55C02-DA98-7A40-BBDE-B5C604C0C653}"/>
              </a:ext>
            </a:extLst>
          </p:cNvPr>
          <p:cNvSpPr/>
          <p:nvPr/>
        </p:nvSpPr>
        <p:spPr>
          <a:xfrm>
            <a:off x="4027517" y="3937275"/>
            <a:ext cx="3826067" cy="4894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817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D234F0-253F-0F48-AC19-6A7E8589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4" y="0"/>
            <a:ext cx="10307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79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D04D88-1198-D44D-8CB8-BFAFBC54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19" y="2450192"/>
            <a:ext cx="9266961" cy="2361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B33F1-9A0C-9A44-B6BB-4FC93F17ADFB}"/>
              </a:ext>
            </a:extLst>
          </p:cNvPr>
          <p:cNvSpPr txBox="1"/>
          <p:nvPr/>
        </p:nvSpPr>
        <p:spPr>
          <a:xfrm>
            <a:off x="3680915" y="1447801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결과가 잘 받아지는 것을 확인할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061703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B216E0-0FBB-5D4E-B9E5-C70E571A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11" y="1313797"/>
            <a:ext cx="9331778" cy="423040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C6816E4-0E52-0A42-8C0E-4999F26B7385}"/>
              </a:ext>
            </a:extLst>
          </p:cNvPr>
          <p:cNvSpPr/>
          <p:nvPr/>
        </p:nvSpPr>
        <p:spPr>
          <a:xfrm>
            <a:off x="2677689" y="3044645"/>
            <a:ext cx="7086797" cy="6782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744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1D99A4-4F76-D849-864C-E43E765F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30" y="927276"/>
            <a:ext cx="6690289" cy="58590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D10C04-55A8-2440-A85C-BB6D354A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5" y="1196521"/>
            <a:ext cx="2675164" cy="46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F2674-EA9E-E44A-871E-EAF2B750ED57}"/>
              </a:ext>
            </a:extLst>
          </p:cNvPr>
          <p:cNvSpPr txBox="1"/>
          <p:nvPr/>
        </p:nvSpPr>
        <p:spPr>
          <a:xfrm>
            <a:off x="3762669" y="468086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비밀번호 암호화 모듈을 하나 만들겠습니다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29AB819-BCD4-1240-ADED-8B4EC9FB5BE2}"/>
              </a:ext>
            </a:extLst>
          </p:cNvPr>
          <p:cNvSpPr/>
          <p:nvPr/>
        </p:nvSpPr>
        <p:spPr>
          <a:xfrm>
            <a:off x="5078854" y="1136700"/>
            <a:ext cx="2569632" cy="4061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6F6DF449-319B-2145-83A1-A093BA1CA593}"/>
              </a:ext>
            </a:extLst>
          </p:cNvPr>
          <p:cNvSpPr/>
          <p:nvPr/>
        </p:nvSpPr>
        <p:spPr>
          <a:xfrm>
            <a:off x="765974" y="2138861"/>
            <a:ext cx="2384168" cy="4061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7175183D-717B-954A-A239-8670066BD780}"/>
              </a:ext>
            </a:extLst>
          </p:cNvPr>
          <p:cNvSpPr/>
          <p:nvPr/>
        </p:nvSpPr>
        <p:spPr>
          <a:xfrm>
            <a:off x="5078854" y="1542825"/>
            <a:ext cx="5987950" cy="466996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4A0C07FC-6C8E-884B-AE88-24253ADE98AA}"/>
              </a:ext>
            </a:extLst>
          </p:cNvPr>
          <p:cNvSpPr/>
          <p:nvPr/>
        </p:nvSpPr>
        <p:spPr>
          <a:xfrm>
            <a:off x="5324030" y="1816392"/>
            <a:ext cx="5742774" cy="422548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8317DBD0-DFFF-B64C-BFBD-B1027C065C8F}"/>
              </a:ext>
            </a:extLst>
          </p:cNvPr>
          <p:cNvSpPr/>
          <p:nvPr/>
        </p:nvSpPr>
        <p:spPr>
          <a:xfrm>
            <a:off x="5546221" y="2005097"/>
            <a:ext cx="5418032" cy="38345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5F51181C-36DF-E248-B923-0146542163F6}"/>
              </a:ext>
            </a:extLst>
          </p:cNvPr>
          <p:cNvSpPr/>
          <p:nvPr/>
        </p:nvSpPr>
        <p:spPr>
          <a:xfrm>
            <a:off x="5716042" y="2376108"/>
            <a:ext cx="3487780" cy="40127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EDA0D6FD-E289-EB40-854C-C9B6679D1081}"/>
              </a:ext>
            </a:extLst>
          </p:cNvPr>
          <p:cNvSpPr/>
          <p:nvPr/>
        </p:nvSpPr>
        <p:spPr>
          <a:xfrm>
            <a:off x="5716042" y="2895533"/>
            <a:ext cx="5248210" cy="275323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5C85CDE3-2131-B340-BEBF-A860D663C64D}"/>
              </a:ext>
            </a:extLst>
          </p:cNvPr>
          <p:cNvSpPr/>
          <p:nvPr/>
        </p:nvSpPr>
        <p:spPr>
          <a:xfrm>
            <a:off x="6006050" y="3621989"/>
            <a:ext cx="3488328" cy="2578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F8099152-6922-DB4A-8260-BCF3CFAD8FA3}"/>
              </a:ext>
            </a:extLst>
          </p:cNvPr>
          <p:cNvSpPr/>
          <p:nvPr/>
        </p:nvSpPr>
        <p:spPr>
          <a:xfrm>
            <a:off x="6103723" y="4157014"/>
            <a:ext cx="3488328" cy="130374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230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1D99A4-4F76-D849-864C-E43E765F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30" y="927276"/>
            <a:ext cx="6690289" cy="58590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D10C04-55A8-2440-A85C-BB6D354A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5" y="1196521"/>
            <a:ext cx="2675164" cy="46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F2674-EA9E-E44A-871E-EAF2B750ED57}"/>
              </a:ext>
            </a:extLst>
          </p:cNvPr>
          <p:cNvSpPr txBox="1"/>
          <p:nvPr/>
        </p:nvSpPr>
        <p:spPr>
          <a:xfrm>
            <a:off x="3762669" y="468086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비밀번호 암호화 모듈을 하나 만들겠습니다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6F6DF449-319B-2145-83A1-A093BA1CA593}"/>
              </a:ext>
            </a:extLst>
          </p:cNvPr>
          <p:cNvSpPr/>
          <p:nvPr/>
        </p:nvSpPr>
        <p:spPr>
          <a:xfrm>
            <a:off x="765974" y="2138861"/>
            <a:ext cx="2384168" cy="4061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330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5CC83D9-3898-B64C-AA85-22387706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471" y="1718128"/>
            <a:ext cx="6464252" cy="46386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F65DFC-5339-334B-A280-82058B84D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471" y="442686"/>
            <a:ext cx="7085043" cy="9724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A8693B-1AF4-0F43-B34E-996FD518E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183" y="1718129"/>
            <a:ext cx="2754423" cy="4618527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FFC88560-D0C1-1649-B17F-3C35904264F1}"/>
              </a:ext>
            </a:extLst>
          </p:cNvPr>
          <p:cNvSpPr/>
          <p:nvPr/>
        </p:nvSpPr>
        <p:spPr>
          <a:xfrm>
            <a:off x="1813445" y="2325157"/>
            <a:ext cx="2387526" cy="3498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3F4A9-C00F-E342-B6A4-5C9E39ABBD29}"/>
              </a:ext>
            </a:extLst>
          </p:cNvPr>
          <p:cNvSpPr txBox="1"/>
          <p:nvPr/>
        </p:nvSpPr>
        <p:spPr>
          <a:xfrm>
            <a:off x="3004457" y="664029"/>
            <a:ext cx="88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import</a:t>
            </a:r>
            <a:endParaRPr kumimoji="1"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9E64ECA-5BA6-7C49-A855-58989CE5D65C}"/>
              </a:ext>
            </a:extLst>
          </p:cNvPr>
          <p:cNvSpPr/>
          <p:nvPr/>
        </p:nvSpPr>
        <p:spPr>
          <a:xfrm>
            <a:off x="5623445" y="721324"/>
            <a:ext cx="5414669" cy="47610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B41F4FF5-1361-CE4B-BF79-1757344D03A6}"/>
              </a:ext>
            </a:extLst>
          </p:cNvPr>
          <p:cNvSpPr/>
          <p:nvPr/>
        </p:nvSpPr>
        <p:spPr>
          <a:xfrm>
            <a:off x="5657628" y="3639305"/>
            <a:ext cx="5545908" cy="14283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7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D234F0-253F-0F48-AC19-6A7E8589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4" y="0"/>
            <a:ext cx="10307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36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6320401-3414-024F-892B-252E206A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59" y="2047700"/>
            <a:ext cx="11431316" cy="2998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9491A-8A71-D847-B5E8-B165F56741E8}"/>
              </a:ext>
            </a:extLst>
          </p:cNvPr>
          <p:cNvSpPr txBox="1"/>
          <p:nvPr/>
        </p:nvSpPr>
        <p:spPr>
          <a:xfrm>
            <a:off x="3127761" y="1247687"/>
            <a:ext cx="677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Salt </a:t>
            </a:r>
            <a:r>
              <a:rPr kumimoji="1" lang="ko-KR" altLang="en-US" dirty="0"/>
              <a:t>와 암호화 된 비밀번호가 잘 뜨는 것을 확인 할 수 있습니다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0A6BDF1-7EF3-714C-80EA-DAE54A10D4C9}"/>
              </a:ext>
            </a:extLst>
          </p:cNvPr>
          <p:cNvSpPr/>
          <p:nvPr/>
        </p:nvSpPr>
        <p:spPr>
          <a:xfrm>
            <a:off x="586811" y="3793130"/>
            <a:ext cx="11098030" cy="10437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4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467F91-917F-B44D-8FD8-B7CC27F9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1" y="0"/>
            <a:ext cx="11360918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F496DFB-1E85-5648-BBDD-ACA93E4FFA39}"/>
              </a:ext>
            </a:extLst>
          </p:cNvPr>
          <p:cNvSpPr/>
          <p:nvPr/>
        </p:nvSpPr>
        <p:spPr>
          <a:xfrm>
            <a:off x="1702340" y="1001948"/>
            <a:ext cx="2850205" cy="3891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7247803-EAD4-D147-8BAF-8701240B2DD3}"/>
              </a:ext>
            </a:extLst>
          </p:cNvPr>
          <p:cNvSpPr/>
          <p:nvPr/>
        </p:nvSpPr>
        <p:spPr>
          <a:xfrm>
            <a:off x="2292487" y="1562909"/>
            <a:ext cx="2561618" cy="3891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F8FE25B-02B8-454F-B877-0347893EF18C}"/>
              </a:ext>
            </a:extLst>
          </p:cNvPr>
          <p:cNvSpPr/>
          <p:nvPr/>
        </p:nvSpPr>
        <p:spPr>
          <a:xfrm>
            <a:off x="2921542" y="2016864"/>
            <a:ext cx="2561618" cy="3891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B2929B3-4C45-8440-B16C-2AA82C8AFF43}"/>
              </a:ext>
            </a:extLst>
          </p:cNvPr>
          <p:cNvSpPr/>
          <p:nvPr/>
        </p:nvSpPr>
        <p:spPr>
          <a:xfrm>
            <a:off x="3048002" y="2568097"/>
            <a:ext cx="2561618" cy="3891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684CA1D1-23D9-D74E-BDB0-D3F59D32F26A}"/>
              </a:ext>
            </a:extLst>
          </p:cNvPr>
          <p:cNvSpPr/>
          <p:nvPr/>
        </p:nvSpPr>
        <p:spPr>
          <a:xfrm>
            <a:off x="1640733" y="4048325"/>
            <a:ext cx="6034390" cy="147697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FEFFA59-4999-974F-BF73-3ADC863766E6}"/>
              </a:ext>
            </a:extLst>
          </p:cNvPr>
          <p:cNvSpPr/>
          <p:nvPr/>
        </p:nvSpPr>
        <p:spPr>
          <a:xfrm>
            <a:off x="3369017" y="5792817"/>
            <a:ext cx="4383931" cy="39883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63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99C786-41E8-B248-A208-7CFB366D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13" y="188685"/>
            <a:ext cx="7233557" cy="651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05D44-7717-E64C-8C3D-2CA10715A316}"/>
              </a:ext>
            </a:extLst>
          </p:cNvPr>
          <p:cNvSpPr txBox="1"/>
          <p:nvPr/>
        </p:nvSpPr>
        <p:spPr>
          <a:xfrm>
            <a:off x="489857" y="2427514"/>
            <a:ext cx="31181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비밀번호를 암호화 하였으니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데이터베이스에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INSERT </a:t>
            </a:r>
            <a:r>
              <a:rPr kumimoji="1" lang="ko-KR" altLang="en-US" dirty="0"/>
              <a:t>합니다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DF936FB-29EC-3149-AADE-57093EECE2EA}"/>
              </a:ext>
            </a:extLst>
          </p:cNvPr>
          <p:cNvSpPr/>
          <p:nvPr/>
        </p:nvSpPr>
        <p:spPr>
          <a:xfrm>
            <a:off x="5519055" y="3793130"/>
            <a:ext cx="6100470" cy="22375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809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C406FF-3374-E042-AF07-A8ED4B2C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84" y="1748972"/>
            <a:ext cx="10723465" cy="383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411A-64AD-DA40-B919-CFF29EAFD27F}"/>
              </a:ext>
            </a:extLst>
          </p:cNvPr>
          <p:cNvSpPr txBox="1"/>
          <p:nvPr/>
        </p:nvSpPr>
        <p:spPr>
          <a:xfrm>
            <a:off x="3931065" y="1016950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NAME</a:t>
            </a:r>
            <a:r>
              <a:rPr kumimoji="1" lang="ko-KR" altLang="en-US" dirty="0"/>
              <a:t>이 널을 허용하지 않아서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49466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F17B7BF-2C36-9A48-AC6F-B4FC1D3A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62" y="249607"/>
            <a:ext cx="6547086" cy="6516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86080-8FDB-B44E-A591-CA69859C3CFA}"/>
              </a:ext>
            </a:extLst>
          </p:cNvPr>
          <p:cNvSpPr txBox="1"/>
          <p:nvPr/>
        </p:nvSpPr>
        <p:spPr>
          <a:xfrm>
            <a:off x="640936" y="263596"/>
            <a:ext cx="36567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allowNull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바꾸어주던지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지워주세요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또한 비밀번호와 </a:t>
            </a:r>
            <a:r>
              <a:rPr kumimoji="1" lang="en-US" altLang="ko-KR" dirty="0"/>
              <a:t>SALT 100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바꿔주세요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3F1F440-26B8-1646-BA91-88EDEFE1E37E}"/>
              </a:ext>
            </a:extLst>
          </p:cNvPr>
          <p:cNvSpPr/>
          <p:nvPr/>
        </p:nvSpPr>
        <p:spPr>
          <a:xfrm>
            <a:off x="6856684" y="3249538"/>
            <a:ext cx="3252991" cy="4422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E1EDD1-9CDD-E841-A255-2428FF52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33" y="2228730"/>
            <a:ext cx="3183664" cy="4068015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9BD9D4D5-E089-0841-838C-55814333C6E8}"/>
              </a:ext>
            </a:extLst>
          </p:cNvPr>
          <p:cNvSpPr/>
          <p:nvPr/>
        </p:nvSpPr>
        <p:spPr>
          <a:xfrm>
            <a:off x="811852" y="4681670"/>
            <a:ext cx="2879932" cy="4458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33AC1D8B-7C5D-114A-8D54-7F46390DC02A}"/>
              </a:ext>
            </a:extLst>
          </p:cNvPr>
          <p:cNvSpPr/>
          <p:nvPr/>
        </p:nvSpPr>
        <p:spPr>
          <a:xfrm>
            <a:off x="6735619" y="2137160"/>
            <a:ext cx="3553517" cy="4422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E811843E-807B-BC45-B6A6-0284269F3A19}"/>
              </a:ext>
            </a:extLst>
          </p:cNvPr>
          <p:cNvSpPr/>
          <p:nvPr/>
        </p:nvSpPr>
        <p:spPr>
          <a:xfrm>
            <a:off x="6735619" y="4115155"/>
            <a:ext cx="3553517" cy="4422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05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0FC00-5C60-C84F-8061-668334EA0AC2}"/>
              </a:ext>
            </a:extLst>
          </p:cNvPr>
          <p:cNvSpPr txBox="1"/>
          <p:nvPr/>
        </p:nvSpPr>
        <p:spPr>
          <a:xfrm>
            <a:off x="3033757" y="2119357"/>
            <a:ext cx="76755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NOTICE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POPUP</a:t>
            </a:r>
            <a:r>
              <a:rPr kumimoji="1" lang="ko-KR" altLang="en-US" dirty="0"/>
              <a:t>도 마찬가지로 널을 허용할 것이면 지워주시면 됩니다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또한 테이블이 이미 생성 되어있을 때는 바뀌지 않으니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>
                <a:solidFill>
                  <a:srgbClr val="FF0000"/>
                </a:solidFill>
              </a:rPr>
              <a:t>직접 </a:t>
            </a:r>
            <a:r>
              <a:rPr kumimoji="1" lang="ko-KR" altLang="en-US" dirty="0" err="1">
                <a:solidFill>
                  <a:srgbClr val="FF0000"/>
                </a:solidFill>
              </a:rPr>
              <a:t>하이디를</a:t>
            </a:r>
            <a:r>
              <a:rPr kumimoji="1" lang="ko-KR" altLang="en-US" dirty="0">
                <a:solidFill>
                  <a:srgbClr val="FF0000"/>
                </a:solidFill>
              </a:rPr>
              <a:t> 접속하셔서 </a:t>
            </a:r>
            <a:r>
              <a:rPr kumimoji="1" lang="en-US" altLang="ko-KR" dirty="0">
                <a:solidFill>
                  <a:srgbClr val="FF0000"/>
                </a:solidFill>
              </a:rPr>
              <a:t>NULL </a:t>
            </a:r>
            <a:r>
              <a:rPr kumimoji="1" lang="ko-KR" altLang="en-US" dirty="0">
                <a:solidFill>
                  <a:srgbClr val="FF0000"/>
                </a:solidFill>
              </a:rPr>
              <a:t>허용으로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Password, salt </a:t>
            </a:r>
            <a:r>
              <a:rPr kumimoji="1" lang="ko-KR" altLang="en-US" dirty="0">
                <a:solidFill>
                  <a:srgbClr val="FF0000"/>
                </a:solidFill>
              </a:rPr>
              <a:t>모두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 err="1">
                <a:solidFill>
                  <a:srgbClr val="FF0000"/>
                </a:solidFill>
              </a:rPr>
              <a:t>으로</a:t>
            </a:r>
            <a:r>
              <a:rPr kumimoji="1" lang="ko-KR" altLang="en-US" dirty="0">
                <a:solidFill>
                  <a:srgbClr val="FF0000"/>
                </a:solidFill>
              </a:rPr>
              <a:t> 길이를 바꿔주세요</a:t>
            </a:r>
          </a:p>
        </p:txBody>
      </p:sp>
    </p:spTree>
    <p:extLst>
      <p:ext uri="{BB962C8B-B14F-4D97-AF65-F5344CB8AC3E}">
        <p14:creationId xmlns:p14="http://schemas.microsoft.com/office/powerpoint/2010/main" val="1780223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D234F0-253F-0F48-AC19-6A7E8589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4" y="0"/>
            <a:ext cx="10307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4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9C98A1-BB7F-7242-BDD9-F0F1EA99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24" y="1334483"/>
            <a:ext cx="9446531" cy="4923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63EA9A-8A94-4044-B3D4-17180845F3DC}"/>
              </a:ext>
            </a:extLst>
          </p:cNvPr>
          <p:cNvSpPr txBox="1"/>
          <p:nvPr/>
        </p:nvSpPr>
        <p:spPr>
          <a:xfrm>
            <a:off x="3747566" y="734939"/>
            <a:ext cx="519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성공적으로 </a:t>
            </a:r>
            <a:r>
              <a:rPr kumimoji="1" lang="en-US" altLang="ko-KR" dirty="0"/>
              <a:t>INSERT </a:t>
            </a:r>
            <a:r>
              <a:rPr kumimoji="1" lang="ko-KR" altLang="en-US" dirty="0"/>
              <a:t>된 것을 확인 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3503959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053753-12F5-7445-A46A-BF627C948334}"/>
              </a:ext>
            </a:extLst>
          </p:cNvPr>
          <p:cNvSpPr txBox="1"/>
          <p:nvPr/>
        </p:nvSpPr>
        <p:spPr>
          <a:xfrm>
            <a:off x="3744685" y="3059668"/>
            <a:ext cx="527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하이디에서</a:t>
            </a:r>
            <a:r>
              <a:rPr kumimoji="1" lang="ko-KR" altLang="en-US" dirty="0"/>
              <a:t> 인서트가 </a:t>
            </a:r>
            <a:r>
              <a:rPr kumimoji="1" lang="ko-KR" altLang="en-US" dirty="0" err="1"/>
              <a:t>잘되었는지도</a:t>
            </a:r>
            <a:r>
              <a:rPr kumimoji="1" lang="ko-KR" altLang="en-US" dirty="0"/>
              <a:t> 확인해보세요</a:t>
            </a:r>
          </a:p>
        </p:txBody>
      </p:sp>
    </p:spTree>
    <p:extLst>
      <p:ext uri="{BB962C8B-B14F-4D97-AF65-F5344CB8AC3E}">
        <p14:creationId xmlns:p14="http://schemas.microsoft.com/office/powerpoint/2010/main" val="2354920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E18429-7A87-A64A-A15D-90B9F4A8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477" y="457200"/>
            <a:ext cx="6323693" cy="6039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70B54-7237-8649-80FF-E28850CC77C8}"/>
              </a:ext>
            </a:extLst>
          </p:cNvPr>
          <p:cNvSpPr txBox="1"/>
          <p:nvPr/>
        </p:nvSpPr>
        <p:spPr>
          <a:xfrm>
            <a:off x="1556657" y="3222171"/>
            <a:ext cx="2847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 되었으면 </a:t>
            </a:r>
            <a:r>
              <a:rPr kumimoji="1" lang="en-US" altLang="ko-KR" dirty="0"/>
              <a:t>RESPONSE</a:t>
            </a:r>
            <a:r>
              <a:rPr kumimoji="1" lang="ko-KR" altLang="en-US" dirty="0" err="1"/>
              <a:t>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내려줍니다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15719EFC-F8A3-3A48-86CD-CC3241CECA7F}"/>
              </a:ext>
            </a:extLst>
          </p:cNvPr>
          <p:cNvSpPr/>
          <p:nvPr/>
        </p:nvSpPr>
        <p:spPr>
          <a:xfrm>
            <a:off x="6095999" y="5008240"/>
            <a:ext cx="5301343" cy="88093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63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04A138-0D29-BB46-BD0D-DB27AF0D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22" y="858578"/>
            <a:ext cx="2379410" cy="52077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73EE59-4E41-5444-9D26-7A9C70DB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58578"/>
            <a:ext cx="5569247" cy="5140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2E742-7A8E-C544-B186-89AFB0C484E0}"/>
              </a:ext>
            </a:extLst>
          </p:cNvPr>
          <p:cNvSpPr txBox="1"/>
          <p:nvPr/>
        </p:nvSpPr>
        <p:spPr>
          <a:xfrm>
            <a:off x="724175" y="1970314"/>
            <a:ext cx="211307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Then 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찍어놨으니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개발자 콘솔에서도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확인해보세요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F12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F703AC4-5A86-8948-999D-2BD85B0B3687}"/>
              </a:ext>
            </a:extLst>
          </p:cNvPr>
          <p:cNvSpPr/>
          <p:nvPr/>
        </p:nvSpPr>
        <p:spPr>
          <a:xfrm>
            <a:off x="3445328" y="5118490"/>
            <a:ext cx="2211004" cy="30259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1199464-6586-924F-91B2-EA9235D6C0B2}"/>
              </a:ext>
            </a:extLst>
          </p:cNvPr>
          <p:cNvSpPr/>
          <p:nvPr/>
        </p:nvSpPr>
        <p:spPr>
          <a:xfrm>
            <a:off x="8235042" y="3354706"/>
            <a:ext cx="2211004" cy="30259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48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B9A71D-5461-9741-878C-1BD8A9C2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2" y="1820635"/>
            <a:ext cx="11254920" cy="377462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20F30BA-1122-7449-A55D-BD1B10D53BB5}"/>
              </a:ext>
            </a:extLst>
          </p:cNvPr>
          <p:cNvSpPr/>
          <p:nvPr/>
        </p:nvSpPr>
        <p:spPr>
          <a:xfrm>
            <a:off x="1295399" y="2678697"/>
            <a:ext cx="3962401" cy="6523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1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A42092C-8A14-184B-8B95-FE57595F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41" y="510222"/>
            <a:ext cx="6769235" cy="583755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A843BF2-5997-644A-B9F5-816573DE0CBD}"/>
              </a:ext>
            </a:extLst>
          </p:cNvPr>
          <p:cNvSpPr/>
          <p:nvPr/>
        </p:nvSpPr>
        <p:spPr>
          <a:xfrm>
            <a:off x="4581728" y="1049429"/>
            <a:ext cx="6371617" cy="242056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8028B68-7DAB-3842-852A-081B18502FF7}"/>
              </a:ext>
            </a:extLst>
          </p:cNvPr>
          <p:cNvSpPr/>
          <p:nvPr/>
        </p:nvSpPr>
        <p:spPr>
          <a:xfrm>
            <a:off x="4581727" y="3675897"/>
            <a:ext cx="6371617" cy="216764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55470-EC38-924C-BFA9-2C653EF8BE34}"/>
              </a:ext>
            </a:extLst>
          </p:cNvPr>
          <p:cNvSpPr txBox="1"/>
          <p:nvPr/>
        </p:nvSpPr>
        <p:spPr>
          <a:xfrm>
            <a:off x="593387" y="2188724"/>
            <a:ext cx="34307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데이터에 함수를 입력하고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아래의 리턴에서 뷰 컴포넌트에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바인딩 되는 데이터들에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함수를 넣을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다음장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벨류데이션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rule </a:t>
            </a:r>
            <a:r>
              <a:rPr kumimoji="1" lang="ko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388644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C847B6-A681-6C48-A120-EBB886A96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3" y="825117"/>
            <a:ext cx="2379410" cy="520776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D9ECB3D-185D-1247-B5CB-2FE7B55BB251}"/>
              </a:ext>
            </a:extLst>
          </p:cNvPr>
          <p:cNvSpPr/>
          <p:nvPr/>
        </p:nvSpPr>
        <p:spPr>
          <a:xfrm>
            <a:off x="1028699" y="5085029"/>
            <a:ext cx="2211004" cy="30259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CD1F2-C0AE-6A40-8F61-D26ACB636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37" y="274190"/>
            <a:ext cx="7241722" cy="630961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5024FEC1-8290-0544-8057-AF67FF846D8B}"/>
              </a:ext>
            </a:extLst>
          </p:cNvPr>
          <p:cNvSpPr/>
          <p:nvPr/>
        </p:nvSpPr>
        <p:spPr>
          <a:xfrm>
            <a:off x="6961413" y="3452170"/>
            <a:ext cx="4402951" cy="9130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05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7716DC-DA38-424F-83A9-CED6192C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20" y="0"/>
            <a:ext cx="8320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31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B73EF2-65FF-DA44-94E8-53EE0148E6F8}"/>
              </a:ext>
            </a:extLst>
          </p:cNvPr>
          <p:cNvSpPr txBox="1"/>
          <p:nvPr/>
        </p:nvSpPr>
        <p:spPr>
          <a:xfrm>
            <a:off x="3265715" y="2656114"/>
            <a:ext cx="60660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로그인 라우터 네비게이션가드를 설정 했던 것 </a:t>
            </a:r>
            <a:r>
              <a:rPr kumimoji="1" lang="ko-KR" altLang="en-US" dirty="0" err="1"/>
              <a:t>처럼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로그인 되어 있을 때는 회원가입에 접근을 하지 못하도록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막으면 되겠죠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376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998D89-E32C-A94E-818E-03C2D72C0FDB}"/>
              </a:ext>
            </a:extLst>
          </p:cNvPr>
          <p:cNvSpPr txBox="1"/>
          <p:nvPr/>
        </p:nvSpPr>
        <p:spPr>
          <a:xfrm>
            <a:off x="3494315" y="2413337"/>
            <a:ext cx="59025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회원가입에 암호화를 하였으니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로그인할 때도 마찬가지로 </a:t>
            </a:r>
            <a:r>
              <a:rPr kumimoji="1" lang="ko-KR" altLang="en-US" dirty="0" err="1"/>
              <a:t>단방향</a:t>
            </a:r>
            <a:r>
              <a:rPr kumimoji="1" lang="ko-KR" altLang="en-US" dirty="0"/>
              <a:t> 암호화를 해야합니다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로그인 쪽을 다시 손보겠습니다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서버쪽으로</a:t>
            </a:r>
            <a:r>
              <a:rPr kumimoji="1" lang="ko-KR" altLang="en-US" dirty="0"/>
              <a:t> 이동해주세요</a:t>
            </a:r>
          </a:p>
        </p:txBody>
      </p:sp>
    </p:spTree>
    <p:extLst>
      <p:ext uri="{BB962C8B-B14F-4D97-AF65-F5344CB8AC3E}">
        <p14:creationId xmlns:p14="http://schemas.microsoft.com/office/powerpoint/2010/main" val="407986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87A281-6607-B243-ABAD-6DDEE1CB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474107"/>
            <a:ext cx="2474548" cy="390978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E500579-8180-DE49-843B-04D58D5C532C}"/>
              </a:ext>
            </a:extLst>
          </p:cNvPr>
          <p:cNvSpPr/>
          <p:nvPr/>
        </p:nvSpPr>
        <p:spPr>
          <a:xfrm>
            <a:off x="849086" y="2025554"/>
            <a:ext cx="2013858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162F4B-73C9-E64B-82B6-A23EDB08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72" y="1025071"/>
            <a:ext cx="8568200" cy="5571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6FFA7-3DD8-2E48-9D0B-C6D9FED66B2A}"/>
              </a:ext>
            </a:extLst>
          </p:cNvPr>
          <p:cNvSpPr txBox="1"/>
          <p:nvPr/>
        </p:nvSpPr>
        <p:spPr>
          <a:xfrm>
            <a:off x="4767752" y="370114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</a:t>
            </a:r>
            <a:r>
              <a:rPr kumimoji="1" lang="ko-KR" altLang="en-US" dirty="0" err="1"/>
              <a:t>로직은</a:t>
            </a:r>
            <a:r>
              <a:rPr kumimoji="1" lang="ko-KR" altLang="en-US" dirty="0"/>
              <a:t> 이러합니다</a:t>
            </a:r>
          </a:p>
        </p:txBody>
      </p:sp>
    </p:spTree>
    <p:extLst>
      <p:ext uri="{BB962C8B-B14F-4D97-AF65-F5344CB8AC3E}">
        <p14:creationId xmlns:p14="http://schemas.microsoft.com/office/powerpoint/2010/main" val="3621935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83ADE-6D12-3040-A809-B156B4940CE9}"/>
              </a:ext>
            </a:extLst>
          </p:cNvPr>
          <p:cNvSpPr txBox="1"/>
          <p:nvPr/>
        </p:nvSpPr>
        <p:spPr>
          <a:xfrm>
            <a:off x="229052" y="3094187"/>
            <a:ext cx="392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앞서 등록한 </a:t>
            </a:r>
            <a:r>
              <a:rPr kumimoji="1" lang="en-US" altLang="ko-KR" dirty="0"/>
              <a:t>SALT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가져와야합니다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08D20-1ED7-5941-BF17-B2EA1E1F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35" y="69039"/>
            <a:ext cx="7903936" cy="678896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B827361-8894-0B44-B0EC-93BF8A931259}"/>
              </a:ext>
            </a:extLst>
          </p:cNvPr>
          <p:cNvSpPr/>
          <p:nvPr/>
        </p:nvSpPr>
        <p:spPr>
          <a:xfrm>
            <a:off x="7761514" y="2363011"/>
            <a:ext cx="642257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1D588B1-D740-074F-9EA5-D227549ED73C}"/>
              </a:ext>
            </a:extLst>
          </p:cNvPr>
          <p:cNvSpPr/>
          <p:nvPr/>
        </p:nvSpPr>
        <p:spPr>
          <a:xfrm>
            <a:off x="6597862" y="1720652"/>
            <a:ext cx="2734145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2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9F74CE-BA44-214D-BDB8-5DE3C82A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189593"/>
            <a:ext cx="6643914" cy="6254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BA9177-F16F-DE4C-953C-7E97CE37A096}"/>
              </a:ext>
            </a:extLst>
          </p:cNvPr>
          <p:cNvSpPr txBox="1"/>
          <p:nvPr/>
        </p:nvSpPr>
        <p:spPr>
          <a:xfrm>
            <a:off x="1016950" y="2717563"/>
            <a:ext cx="36975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자세히 보면 회원가입 할 때는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SALT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인자값으로</a:t>
            </a:r>
            <a:r>
              <a:rPr kumimoji="1" lang="ko-KR" altLang="en-US" dirty="0"/>
              <a:t> 넣지 않습니다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0BEBA629-BFC7-274F-8203-BF340D46B885}"/>
              </a:ext>
            </a:extLst>
          </p:cNvPr>
          <p:cNvSpPr/>
          <p:nvPr/>
        </p:nvSpPr>
        <p:spPr>
          <a:xfrm>
            <a:off x="7315709" y="1754834"/>
            <a:ext cx="2742691" cy="5525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271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92B35-F870-4F42-9840-530C9E4F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507" y="746645"/>
            <a:ext cx="7078436" cy="536470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D03C503-A087-DF46-B9C6-B3C0A1851BDF}"/>
              </a:ext>
            </a:extLst>
          </p:cNvPr>
          <p:cNvSpPr/>
          <p:nvPr/>
        </p:nvSpPr>
        <p:spPr>
          <a:xfrm>
            <a:off x="5213444" y="2876470"/>
            <a:ext cx="6058459" cy="13622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18CC1-4149-1F4B-ACA7-2197ED9CE0B9}"/>
              </a:ext>
            </a:extLst>
          </p:cNvPr>
          <p:cNvSpPr txBox="1"/>
          <p:nvPr/>
        </p:nvSpPr>
        <p:spPr>
          <a:xfrm>
            <a:off x="1120211" y="603191"/>
            <a:ext cx="2656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이렇게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작성하고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로그인을</a:t>
            </a:r>
            <a:r>
              <a:rPr kumimoji="1" lang="ko-KR" altLang="en-US" dirty="0"/>
              <a:t> 해봅니다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EA1BA3-E996-D34D-AB45-D182FF6B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9" y="1963965"/>
            <a:ext cx="2474548" cy="3909786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904857B8-0D50-D444-B9A1-275D7086CD38}"/>
              </a:ext>
            </a:extLst>
          </p:cNvPr>
          <p:cNvSpPr/>
          <p:nvPr/>
        </p:nvSpPr>
        <p:spPr>
          <a:xfrm>
            <a:off x="1667865" y="2515412"/>
            <a:ext cx="2013858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893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6EEA37-6ACB-E743-BF49-EF1B849A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56" y="0"/>
            <a:ext cx="7668087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E15E4B0-65C7-4C46-B9A0-3CE646F6E42C}"/>
              </a:ext>
            </a:extLst>
          </p:cNvPr>
          <p:cNvSpPr/>
          <p:nvPr/>
        </p:nvSpPr>
        <p:spPr>
          <a:xfrm>
            <a:off x="4059560" y="1145641"/>
            <a:ext cx="3832584" cy="17281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551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3E5A1E-7C29-AB4D-BE7F-A346A2AE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77" y="1654627"/>
            <a:ext cx="9417351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6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3133C4-39B1-8D4A-B508-D8A36893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436"/>
            <a:ext cx="12192000" cy="354022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ED9A6A-635F-2445-ABB9-F15E12769DB5}"/>
              </a:ext>
            </a:extLst>
          </p:cNvPr>
          <p:cNvSpPr/>
          <p:nvPr/>
        </p:nvSpPr>
        <p:spPr>
          <a:xfrm>
            <a:off x="321012" y="2365440"/>
            <a:ext cx="11585643" cy="10976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A0543B1-A67F-A84D-8098-092DA775D7A8}"/>
              </a:ext>
            </a:extLst>
          </p:cNvPr>
          <p:cNvSpPr/>
          <p:nvPr/>
        </p:nvSpPr>
        <p:spPr>
          <a:xfrm>
            <a:off x="321012" y="3430621"/>
            <a:ext cx="11585643" cy="85927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3012A9A3-FAA5-5141-BFCC-CDF330A9FE42}"/>
              </a:ext>
            </a:extLst>
          </p:cNvPr>
          <p:cNvSpPr/>
          <p:nvPr/>
        </p:nvSpPr>
        <p:spPr>
          <a:xfrm>
            <a:off x="332362" y="4289898"/>
            <a:ext cx="11585643" cy="49611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60C03E1D-643E-A948-B499-B4E5ECFA265A}"/>
              </a:ext>
            </a:extLst>
          </p:cNvPr>
          <p:cNvSpPr/>
          <p:nvPr/>
        </p:nvSpPr>
        <p:spPr>
          <a:xfrm>
            <a:off x="314528" y="4786009"/>
            <a:ext cx="11585643" cy="49611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5AA99-A9D5-1D4F-BB8A-98B6B497BDCB}"/>
              </a:ext>
            </a:extLst>
          </p:cNvPr>
          <p:cNvSpPr txBox="1"/>
          <p:nvPr/>
        </p:nvSpPr>
        <p:spPr>
          <a:xfrm>
            <a:off x="4085617" y="116760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위의 폼 데이터의 </a:t>
            </a:r>
            <a:r>
              <a:rPr kumimoji="1" lang="ko-KR" altLang="en-US" dirty="0" err="1"/>
              <a:t>벨류데이션</a:t>
            </a:r>
            <a:r>
              <a:rPr kumimoji="1" lang="ko-KR" altLang="en-US" dirty="0"/>
              <a:t> 체크</a:t>
            </a:r>
          </a:p>
        </p:txBody>
      </p:sp>
    </p:spTree>
    <p:extLst>
      <p:ext uri="{BB962C8B-B14F-4D97-AF65-F5344CB8AC3E}">
        <p14:creationId xmlns:p14="http://schemas.microsoft.com/office/powerpoint/2010/main" val="2721780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C9A551-0B9F-B446-964B-B7645DB7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81" y="0"/>
            <a:ext cx="7049438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31C48BD-B893-C44D-B366-73904C0F357D}"/>
              </a:ext>
            </a:extLst>
          </p:cNvPr>
          <p:cNvSpPr/>
          <p:nvPr/>
        </p:nvSpPr>
        <p:spPr>
          <a:xfrm>
            <a:off x="3732989" y="1396012"/>
            <a:ext cx="3832584" cy="17281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248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9AC96B-45F7-5644-AC55-4CCDA2D8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7" y="1927677"/>
            <a:ext cx="11189826" cy="389617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35740D6-08E6-4C4D-8C5B-4EB4446EEF30}"/>
              </a:ext>
            </a:extLst>
          </p:cNvPr>
          <p:cNvSpPr/>
          <p:nvPr/>
        </p:nvSpPr>
        <p:spPr>
          <a:xfrm>
            <a:off x="6465303" y="2147580"/>
            <a:ext cx="2711354" cy="4867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F174ADA-0F42-4243-AD10-93706176CF3B}"/>
              </a:ext>
            </a:extLst>
          </p:cNvPr>
          <p:cNvSpPr/>
          <p:nvPr/>
        </p:nvSpPr>
        <p:spPr>
          <a:xfrm>
            <a:off x="1109530" y="3821338"/>
            <a:ext cx="10168069" cy="4867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8DCD896-D2D0-834E-B255-2B44C98E406A}"/>
              </a:ext>
            </a:extLst>
          </p:cNvPr>
          <p:cNvSpPr/>
          <p:nvPr/>
        </p:nvSpPr>
        <p:spPr>
          <a:xfrm>
            <a:off x="1109530" y="4420053"/>
            <a:ext cx="10168069" cy="63091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2FEED-F9BF-8E4C-9860-7F84BF939F0D}"/>
              </a:ext>
            </a:extLst>
          </p:cNvPr>
          <p:cNvSpPr txBox="1"/>
          <p:nvPr/>
        </p:nvSpPr>
        <p:spPr>
          <a:xfrm>
            <a:off x="2405743" y="1034144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고객이 로그인한 비밀번호와 데이터베이스에 저장 된 비밀번호가 다릅니다</a:t>
            </a:r>
          </a:p>
        </p:txBody>
      </p:sp>
    </p:spTree>
    <p:extLst>
      <p:ext uri="{BB962C8B-B14F-4D97-AF65-F5344CB8AC3E}">
        <p14:creationId xmlns:p14="http://schemas.microsoft.com/office/powerpoint/2010/main" val="397667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3EDBE4-9EC6-244E-8D37-074A5911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286" y="675889"/>
            <a:ext cx="7442200" cy="5506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FB9A42-4917-E745-AC3D-0CE86B0E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42" y="2272325"/>
            <a:ext cx="2474548" cy="3909786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328F1CBF-C2F4-7A44-9BE9-2FBAD20353C4}"/>
              </a:ext>
            </a:extLst>
          </p:cNvPr>
          <p:cNvSpPr/>
          <p:nvPr/>
        </p:nvSpPr>
        <p:spPr>
          <a:xfrm>
            <a:off x="1502228" y="2823772"/>
            <a:ext cx="2013858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82D9F7C6-DD6D-8E40-9BD8-A74A2CE3CF21}"/>
              </a:ext>
            </a:extLst>
          </p:cNvPr>
          <p:cNvSpPr/>
          <p:nvPr/>
        </p:nvSpPr>
        <p:spPr>
          <a:xfrm>
            <a:off x="5089071" y="3716401"/>
            <a:ext cx="6362700" cy="97534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36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83ADE-6D12-3040-A809-B156B4940CE9}"/>
              </a:ext>
            </a:extLst>
          </p:cNvPr>
          <p:cNvSpPr txBox="1"/>
          <p:nvPr/>
        </p:nvSpPr>
        <p:spPr>
          <a:xfrm>
            <a:off x="424490" y="1519643"/>
            <a:ext cx="373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Password, salt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두개다 받습니다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08D20-1ED7-5941-BF17-B2EA1E1F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35" y="69039"/>
            <a:ext cx="7903936" cy="678896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B827361-8894-0B44-B0EC-93BF8A931259}"/>
              </a:ext>
            </a:extLst>
          </p:cNvPr>
          <p:cNvSpPr/>
          <p:nvPr/>
        </p:nvSpPr>
        <p:spPr>
          <a:xfrm>
            <a:off x="7761514" y="2363011"/>
            <a:ext cx="642257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1D588B1-D740-074F-9EA5-D227549ED73C}"/>
              </a:ext>
            </a:extLst>
          </p:cNvPr>
          <p:cNvSpPr/>
          <p:nvPr/>
        </p:nvSpPr>
        <p:spPr>
          <a:xfrm>
            <a:off x="6597862" y="1720652"/>
            <a:ext cx="2734145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91A50F0-BB12-7146-9515-A530CC047EE3}"/>
              </a:ext>
            </a:extLst>
          </p:cNvPr>
          <p:cNvSpPr/>
          <p:nvPr/>
        </p:nvSpPr>
        <p:spPr>
          <a:xfrm>
            <a:off x="6715569" y="558200"/>
            <a:ext cx="1514031" cy="42456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7C59C9C1-F161-A04A-8ACC-61EC7C4B0374}"/>
              </a:ext>
            </a:extLst>
          </p:cNvPr>
          <p:cNvSpPr/>
          <p:nvPr/>
        </p:nvSpPr>
        <p:spPr>
          <a:xfrm>
            <a:off x="4605268" y="6299799"/>
            <a:ext cx="3000489" cy="48916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F1DC9-9670-7341-BCA9-02DFC1FDF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87" y="2605611"/>
            <a:ext cx="2474548" cy="3909786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45700218-E4FC-8F4C-B4FF-EAE4E338021D}"/>
              </a:ext>
            </a:extLst>
          </p:cNvPr>
          <p:cNvSpPr/>
          <p:nvPr/>
        </p:nvSpPr>
        <p:spPr>
          <a:xfrm>
            <a:off x="1450953" y="3431808"/>
            <a:ext cx="2013858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55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B8E92C-3775-CE44-98BC-51CFB847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118" y="0"/>
            <a:ext cx="7741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67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4B47D9-243E-E44B-86E8-62770B52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04" y="2535011"/>
            <a:ext cx="10480791" cy="233226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4ECA93F-1A15-6940-A40D-426857F34411}"/>
              </a:ext>
            </a:extLst>
          </p:cNvPr>
          <p:cNvSpPr/>
          <p:nvPr/>
        </p:nvSpPr>
        <p:spPr>
          <a:xfrm>
            <a:off x="958554" y="3875314"/>
            <a:ext cx="9720332" cy="90351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59344-2E08-3642-80FE-BA7FD5E0EB35}"/>
              </a:ext>
            </a:extLst>
          </p:cNvPr>
          <p:cNvSpPr txBox="1"/>
          <p:nvPr/>
        </p:nvSpPr>
        <p:spPr>
          <a:xfrm>
            <a:off x="2960915" y="941530"/>
            <a:ext cx="6840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사용자가 로그인 한 문자열 암호가 모듈을 거쳐 </a:t>
            </a:r>
            <a:r>
              <a:rPr kumimoji="1" lang="en-US" altLang="ko-KR" dirty="0"/>
              <a:t>SALT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데이터베이스에 생성된 암호와 동일 한 것을 확인할 수 있습니다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1E357A8-4633-0B43-9694-DCA7206D31F3}"/>
              </a:ext>
            </a:extLst>
          </p:cNvPr>
          <p:cNvSpPr/>
          <p:nvPr/>
        </p:nvSpPr>
        <p:spPr>
          <a:xfrm>
            <a:off x="6381083" y="2753406"/>
            <a:ext cx="2371032" cy="4517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4B33E73-47A3-924F-BB61-CA4298CAA7F6}"/>
              </a:ext>
            </a:extLst>
          </p:cNvPr>
          <p:cNvSpPr/>
          <p:nvPr/>
        </p:nvSpPr>
        <p:spPr>
          <a:xfrm>
            <a:off x="958554" y="3649435"/>
            <a:ext cx="10274892" cy="22587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34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DB3328-9575-2041-9FB9-6A664372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742" y="146957"/>
            <a:ext cx="7359733" cy="6564086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AC58482-1F45-B648-919A-782036090E91}"/>
              </a:ext>
            </a:extLst>
          </p:cNvPr>
          <p:cNvSpPr/>
          <p:nvPr/>
        </p:nvSpPr>
        <p:spPr>
          <a:xfrm>
            <a:off x="5535048" y="4112186"/>
            <a:ext cx="5198469" cy="135712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840C7-DBE6-884D-8678-6B6C00DCD8B5}"/>
              </a:ext>
            </a:extLst>
          </p:cNvPr>
          <p:cNvSpPr txBox="1"/>
          <p:nvPr/>
        </p:nvSpPr>
        <p:spPr>
          <a:xfrm>
            <a:off x="717847" y="2760292"/>
            <a:ext cx="35798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아래에 있는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성공로직과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실패로직을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복사해서 </a:t>
            </a:r>
            <a:r>
              <a:rPr kumimoji="1" lang="ko-KR" altLang="en-US" dirty="0" err="1"/>
              <a:t>붙여넣으면</a:t>
            </a:r>
            <a:r>
              <a:rPr kumimoji="1" lang="ko-KR" altLang="en-US" dirty="0"/>
              <a:t> 되겠습니다</a:t>
            </a:r>
          </a:p>
        </p:txBody>
      </p:sp>
    </p:spTree>
    <p:extLst>
      <p:ext uri="{BB962C8B-B14F-4D97-AF65-F5344CB8AC3E}">
        <p14:creationId xmlns:p14="http://schemas.microsoft.com/office/powerpoint/2010/main" val="1169722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D70784-911A-E348-A82C-CB634839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408" y="423878"/>
            <a:ext cx="7080250" cy="601024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D9D00C3F-7339-4544-A743-4C741FE37087}"/>
              </a:ext>
            </a:extLst>
          </p:cNvPr>
          <p:cNvSpPr/>
          <p:nvPr/>
        </p:nvSpPr>
        <p:spPr>
          <a:xfrm>
            <a:off x="5483773" y="1984283"/>
            <a:ext cx="5429205" cy="338247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1E529-B4ED-DB48-9F0F-C622F2FF8B5D}"/>
              </a:ext>
            </a:extLst>
          </p:cNvPr>
          <p:cNvSpPr txBox="1"/>
          <p:nvPr/>
        </p:nvSpPr>
        <p:spPr>
          <a:xfrm>
            <a:off x="1034143" y="2967335"/>
            <a:ext cx="31924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Return </a:t>
            </a:r>
            <a:r>
              <a:rPr kumimoji="1" lang="ko-KR" altLang="en-US" dirty="0"/>
              <a:t>아래는 주석처리하든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지우던 하시면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28716769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657D748-B9D7-C246-A667-A38C018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842" y="87086"/>
            <a:ext cx="7875816" cy="6687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461DDE-E881-C246-96B4-B5520A73EB30}"/>
              </a:ext>
            </a:extLst>
          </p:cNvPr>
          <p:cNvSpPr txBox="1"/>
          <p:nvPr/>
        </p:nvSpPr>
        <p:spPr>
          <a:xfrm>
            <a:off x="729342" y="2569028"/>
            <a:ext cx="26564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추가적으로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아이디가 없으면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바로 에러를 응답해줘도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괜찮겠지요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E7A2112-72D5-8A41-9F5C-F4117414CA7E}"/>
              </a:ext>
            </a:extLst>
          </p:cNvPr>
          <p:cNvSpPr/>
          <p:nvPr/>
        </p:nvSpPr>
        <p:spPr>
          <a:xfrm>
            <a:off x="4231156" y="2659197"/>
            <a:ext cx="7144416" cy="5194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76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AB407C-A006-884D-A724-4E032364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739900"/>
            <a:ext cx="9220200" cy="337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360DC-DA12-754A-9245-B0B2E69E12DF}"/>
              </a:ext>
            </a:extLst>
          </p:cNvPr>
          <p:cNvSpPr txBox="1"/>
          <p:nvPr/>
        </p:nvSpPr>
        <p:spPr>
          <a:xfrm>
            <a:off x="1427598" y="968829"/>
            <a:ext cx="927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로그인도 잘 되었고 개발자</a:t>
            </a:r>
            <a:r>
              <a:rPr kumimoji="1" lang="en-US" altLang="ko-KR" dirty="0"/>
              <a:t>(F12)</a:t>
            </a:r>
            <a:r>
              <a:rPr kumimoji="1" lang="ko-KR" altLang="en-US" dirty="0"/>
              <a:t>콘솔도 잘 뜨는데 홈으로 넘어가지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343871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F7DF71-C801-DB42-BEB0-06252D060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16" y="641350"/>
            <a:ext cx="5422900" cy="557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C4EE8-39F0-7446-B515-56D038AE910B}"/>
              </a:ext>
            </a:extLst>
          </p:cNvPr>
          <p:cNvSpPr txBox="1"/>
          <p:nvPr/>
        </p:nvSpPr>
        <p:spPr>
          <a:xfrm>
            <a:off x="1152184" y="2690336"/>
            <a:ext cx="36615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메소드에는</a:t>
            </a:r>
            <a:r>
              <a:rPr kumimoji="1" lang="ko-KR" altLang="en-US" dirty="0"/>
              <a:t> 회원가입 버튼에 대한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메소드에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벨류데이션</a:t>
            </a:r>
            <a:r>
              <a:rPr kumimoji="1" lang="ko-KR" altLang="en-US" dirty="0"/>
              <a:t> 최종적으로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체킹하는</a:t>
            </a:r>
            <a:r>
              <a:rPr kumimoji="1" lang="ko-KR" altLang="en-US" dirty="0"/>
              <a:t> 부분이 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나머지는 스타일 이다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D562B9E-35C3-8542-B717-F64FF057770C}"/>
              </a:ext>
            </a:extLst>
          </p:cNvPr>
          <p:cNvSpPr/>
          <p:nvPr/>
        </p:nvSpPr>
        <p:spPr>
          <a:xfrm>
            <a:off x="5734725" y="1057072"/>
            <a:ext cx="5014339" cy="25518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466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337C6-1C71-1C4C-8C18-1D84BFEEEC76}"/>
              </a:ext>
            </a:extLst>
          </p:cNvPr>
          <p:cNvSpPr txBox="1"/>
          <p:nvPr/>
        </p:nvSpPr>
        <p:spPr>
          <a:xfrm>
            <a:off x="1894114" y="881743"/>
            <a:ext cx="948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 작성한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보니 </a:t>
            </a:r>
            <a:r>
              <a:rPr kumimoji="1" lang="en-US" altLang="ko-KR" dirty="0"/>
              <a:t>id, email, date 3</a:t>
            </a:r>
            <a:r>
              <a:rPr kumimoji="1" lang="ko-KR" altLang="en-US" dirty="0"/>
              <a:t>가지를 내리고 있으나 현재는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만 내립니다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99BA95-E7C2-0E44-884A-E7DDC079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70" y="1718129"/>
            <a:ext cx="10392321" cy="436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01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2B2207-4D64-994C-908A-721416A5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921657"/>
            <a:ext cx="2963224" cy="5014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308C59-8498-614F-8630-AC2D7C39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728" y="137884"/>
            <a:ext cx="6342785" cy="6613651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D4012AD4-0C76-DF44-BFFF-BD9A4D826927}"/>
              </a:ext>
            </a:extLst>
          </p:cNvPr>
          <p:cNvSpPr/>
          <p:nvPr/>
        </p:nvSpPr>
        <p:spPr>
          <a:xfrm>
            <a:off x="758613" y="5043168"/>
            <a:ext cx="2670387" cy="3888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410CB6C-CBA9-8144-964F-E311C638FB30}"/>
              </a:ext>
            </a:extLst>
          </p:cNvPr>
          <p:cNvSpPr/>
          <p:nvPr/>
        </p:nvSpPr>
        <p:spPr>
          <a:xfrm>
            <a:off x="5798699" y="3444709"/>
            <a:ext cx="4869301" cy="6265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A707FFB-19C7-714E-B215-BB373C8EBB35}"/>
              </a:ext>
            </a:extLst>
          </p:cNvPr>
          <p:cNvSpPr/>
          <p:nvPr/>
        </p:nvSpPr>
        <p:spPr>
          <a:xfrm>
            <a:off x="5798698" y="2818161"/>
            <a:ext cx="4869301" cy="6265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581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110E45-35C0-9A48-8631-30058271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14" y="295728"/>
            <a:ext cx="10037090" cy="626654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C9C4A59-CE7B-6F4A-9588-E730F46D8FB0}"/>
              </a:ext>
            </a:extLst>
          </p:cNvPr>
          <p:cNvSpPr/>
          <p:nvPr/>
        </p:nvSpPr>
        <p:spPr>
          <a:xfrm>
            <a:off x="3186126" y="1130874"/>
            <a:ext cx="4379445" cy="3169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713F34C-5E0C-D24E-8A1C-01635E4C9419}"/>
              </a:ext>
            </a:extLst>
          </p:cNvPr>
          <p:cNvSpPr/>
          <p:nvPr/>
        </p:nvSpPr>
        <p:spPr>
          <a:xfrm>
            <a:off x="3153468" y="5169474"/>
            <a:ext cx="4379445" cy="3169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F411769B-4022-3447-AF24-16C278704993}"/>
              </a:ext>
            </a:extLst>
          </p:cNvPr>
          <p:cNvSpPr/>
          <p:nvPr/>
        </p:nvSpPr>
        <p:spPr>
          <a:xfrm>
            <a:off x="3055496" y="3046141"/>
            <a:ext cx="8755504" cy="15367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274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406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057427-041A-F645-94EA-3F6EABC4D928}"/>
              </a:ext>
            </a:extLst>
          </p:cNvPr>
          <p:cNvSpPr txBox="1"/>
          <p:nvPr/>
        </p:nvSpPr>
        <p:spPr>
          <a:xfrm>
            <a:off x="4108917" y="3059668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토큰을 한번 사용해 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4269140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DA37F3-043D-DC4C-A479-A125AECD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90" y="1137516"/>
            <a:ext cx="2760003" cy="4582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2FB10E-2FF7-2249-9246-65ED7320DEF9}"/>
              </a:ext>
            </a:extLst>
          </p:cNvPr>
          <p:cNvSpPr txBox="1"/>
          <p:nvPr/>
        </p:nvSpPr>
        <p:spPr>
          <a:xfrm>
            <a:off x="4307195" y="697171"/>
            <a:ext cx="5285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밑에 </a:t>
            </a:r>
            <a:r>
              <a:rPr kumimoji="1" lang="en-US" altLang="ko-KR" dirty="0" err="1"/>
              <a:t>jwt.js</a:t>
            </a:r>
            <a:r>
              <a:rPr kumimoji="1" lang="ko-KR" altLang="en-US" dirty="0"/>
              <a:t> 모듈 파일을 하나 만들어줍니다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 err="1"/>
              <a:t>jwt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모듈을 사용하기위해 설치를 해줍니다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>
                <a:solidFill>
                  <a:srgbClr val="FF0000"/>
                </a:solidFill>
              </a:rPr>
              <a:t>npm</a:t>
            </a:r>
            <a:r>
              <a:rPr kumimoji="1" lang="en-US" altLang="ko-KR" dirty="0">
                <a:solidFill>
                  <a:srgbClr val="FF0000"/>
                </a:solidFill>
              </a:rPr>
              <a:t> install --save </a:t>
            </a:r>
            <a:r>
              <a:rPr kumimoji="1" lang="en-US" altLang="ko-KR" dirty="0" err="1">
                <a:solidFill>
                  <a:srgbClr val="FF0000"/>
                </a:solidFill>
              </a:rPr>
              <a:t>jsonwebtoken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B2FF2F-9E89-254A-B956-6E8F651C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896" y="2289989"/>
            <a:ext cx="7048500" cy="309706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302913F4-E979-2146-AF61-0EC986E1123A}"/>
              </a:ext>
            </a:extLst>
          </p:cNvPr>
          <p:cNvSpPr/>
          <p:nvPr/>
        </p:nvSpPr>
        <p:spPr>
          <a:xfrm>
            <a:off x="955544" y="2613310"/>
            <a:ext cx="2327983" cy="4346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60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CB8756-30A3-3A42-B998-C25BE6CA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84" y="1860550"/>
            <a:ext cx="7927631" cy="3797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CC6B94-27EE-F943-98A8-EE45709CCCA1}"/>
              </a:ext>
            </a:extLst>
          </p:cNvPr>
          <p:cNvSpPr txBox="1"/>
          <p:nvPr/>
        </p:nvSpPr>
        <p:spPr>
          <a:xfrm>
            <a:off x="4175392" y="1112703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토큰 정보를 생성해줍니다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B0CC683-2042-F24F-B51A-18CB141E58D5}"/>
              </a:ext>
            </a:extLst>
          </p:cNvPr>
          <p:cNvSpPr/>
          <p:nvPr/>
        </p:nvSpPr>
        <p:spPr>
          <a:xfrm>
            <a:off x="2892386" y="3119511"/>
            <a:ext cx="6879575" cy="199231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28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07DE351-5760-8442-8D53-AB1B104A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48" y="-10272"/>
            <a:ext cx="771224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466AD6-C48F-CF48-A199-56AFB875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7" y="1260185"/>
            <a:ext cx="3255199" cy="4766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88C25-9D32-F749-88E9-73064E06E3B3}"/>
              </a:ext>
            </a:extLst>
          </p:cNvPr>
          <p:cNvSpPr txBox="1"/>
          <p:nvPr/>
        </p:nvSpPr>
        <p:spPr>
          <a:xfrm>
            <a:off x="415636" y="461942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로그인 </a:t>
            </a:r>
            <a:r>
              <a:rPr kumimoji="1" lang="ko-KR" altLang="en-US" dirty="0" err="1"/>
              <a:t>로직으로</a:t>
            </a:r>
            <a:r>
              <a:rPr kumimoji="1" lang="ko-KR" altLang="en-US" dirty="0"/>
              <a:t> 옵니다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토큰변환</a:t>
            </a:r>
            <a:endParaRPr kumimoji="1" lang="en-US" altLang="ko-KR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B77A113-6BD7-4A48-A7F5-7CD1957C55A5}"/>
              </a:ext>
            </a:extLst>
          </p:cNvPr>
          <p:cNvSpPr/>
          <p:nvPr/>
        </p:nvSpPr>
        <p:spPr>
          <a:xfrm>
            <a:off x="744149" y="1962146"/>
            <a:ext cx="2327983" cy="4346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F52E4FA6-DE6B-FB45-9359-D205D9DAAEA1}"/>
              </a:ext>
            </a:extLst>
          </p:cNvPr>
          <p:cNvSpPr/>
          <p:nvPr/>
        </p:nvSpPr>
        <p:spPr>
          <a:xfrm>
            <a:off x="4433035" y="481002"/>
            <a:ext cx="2868310" cy="35214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AC9B4B1E-A42B-F649-9B01-91F93580A557}"/>
              </a:ext>
            </a:extLst>
          </p:cNvPr>
          <p:cNvSpPr/>
          <p:nvPr/>
        </p:nvSpPr>
        <p:spPr>
          <a:xfrm>
            <a:off x="5181337" y="5044611"/>
            <a:ext cx="5185288" cy="11680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246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401336-DF0A-1343-809A-A508273D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08" y="0"/>
            <a:ext cx="660355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318FAB-7BE4-3145-BDD2-A034F49B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54" y="92254"/>
            <a:ext cx="11917892" cy="102917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74915F0-406F-8940-8413-649BD6CEBBA7}"/>
              </a:ext>
            </a:extLst>
          </p:cNvPr>
          <p:cNvSpPr/>
          <p:nvPr/>
        </p:nvSpPr>
        <p:spPr>
          <a:xfrm>
            <a:off x="229318" y="750874"/>
            <a:ext cx="11735520" cy="23253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77628-4156-9040-9355-5EF5B5675303}"/>
              </a:ext>
            </a:extLst>
          </p:cNvPr>
          <p:cNvSpPr txBox="1"/>
          <p:nvPr/>
        </p:nvSpPr>
        <p:spPr>
          <a:xfrm>
            <a:off x="8509696" y="2639683"/>
            <a:ext cx="31181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로그인을</a:t>
            </a:r>
            <a:r>
              <a:rPr kumimoji="1" lang="ko-KR" altLang="en-US" dirty="0"/>
              <a:t> 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서버 콘솔이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토근으로</a:t>
            </a:r>
            <a:r>
              <a:rPr kumimoji="1" lang="ko-KR" altLang="en-US" dirty="0"/>
              <a:t> 잘 변환되는지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확인해봅니다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개발자 콘솔도 확인해봅니다</a:t>
            </a:r>
          </a:p>
        </p:txBody>
      </p:sp>
    </p:spTree>
    <p:extLst>
      <p:ext uri="{BB962C8B-B14F-4D97-AF65-F5344CB8AC3E}">
        <p14:creationId xmlns:p14="http://schemas.microsoft.com/office/powerpoint/2010/main" val="4711335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B7177F-9B07-5C4E-A33B-CD97A56E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64" y="166181"/>
            <a:ext cx="6889520" cy="6525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F56B52-EA71-DE4F-B9B2-EF7C30544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06" y="422318"/>
            <a:ext cx="2722467" cy="6013361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B54E33FF-8320-6846-BC92-FEFE141F7285}"/>
              </a:ext>
            </a:extLst>
          </p:cNvPr>
          <p:cNvSpPr/>
          <p:nvPr/>
        </p:nvSpPr>
        <p:spPr>
          <a:xfrm>
            <a:off x="1518898" y="4243222"/>
            <a:ext cx="2028533" cy="38386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C19DCEF-AA03-DE42-9D07-BA39254F733C}"/>
              </a:ext>
            </a:extLst>
          </p:cNvPr>
          <p:cNvSpPr/>
          <p:nvPr/>
        </p:nvSpPr>
        <p:spPr>
          <a:xfrm>
            <a:off x="6665992" y="3144792"/>
            <a:ext cx="5178076" cy="8837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56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C3B464-3959-CE45-BBBE-379C5D67C48F}"/>
              </a:ext>
            </a:extLst>
          </p:cNvPr>
          <p:cNvSpPr txBox="1"/>
          <p:nvPr/>
        </p:nvSpPr>
        <p:spPr>
          <a:xfrm>
            <a:off x="3686783" y="2905780"/>
            <a:ext cx="571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이제 라우터에 추가 </a:t>
            </a:r>
            <a:r>
              <a:rPr kumimoji="1" lang="ko-KR" altLang="en-US" sz="2800" dirty="0" err="1"/>
              <a:t>해도록</a:t>
            </a:r>
            <a:r>
              <a:rPr kumimoji="1" lang="ko-KR" altLang="en-US" sz="2800" dirty="0"/>
              <a:t> 합니다</a:t>
            </a:r>
          </a:p>
        </p:txBody>
      </p:sp>
    </p:spTree>
    <p:extLst>
      <p:ext uri="{BB962C8B-B14F-4D97-AF65-F5344CB8AC3E}">
        <p14:creationId xmlns:p14="http://schemas.microsoft.com/office/powerpoint/2010/main" val="12196032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61ADD3-4A79-0E40-BF43-3D0F75A4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81200"/>
            <a:ext cx="8229600" cy="28956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58AD83F-5747-C54A-9509-3BA8D516DCE5}"/>
              </a:ext>
            </a:extLst>
          </p:cNvPr>
          <p:cNvSpPr/>
          <p:nvPr/>
        </p:nvSpPr>
        <p:spPr>
          <a:xfrm>
            <a:off x="2479582" y="2660049"/>
            <a:ext cx="7731217" cy="10306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59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D4139B-CE98-0244-B18E-EF59875D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03" y="296690"/>
            <a:ext cx="6258729" cy="637862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17C8D8A-AF18-CE45-BA51-2D137E59FAC7}"/>
              </a:ext>
            </a:extLst>
          </p:cNvPr>
          <p:cNvSpPr/>
          <p:nvPr/>
        </p:nvSpPr>
        <p:spPr>
          <a:xfrm>
            <a:off x="4330416" y="3288010"/>
            <a:ext cx="4549179" cy="90941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548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17568F-E4D2-014D-B98A-91A163499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308100"/>
            <a:ext cx="11912600" cy="42418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53AB53F-A84E-0C45-928E-9517643E9D6D}"/>
              </a:ext>
            </a:extLst>
          </p:cNvPr>
          <p:cNvSpPr/>
          <p:nvPr/>
        </p:nvSpPr>
        <p:spPr>
          <a:xfrm>
            <a:off x="3999910" y="2263442"/>
            <a:ext cx="3943251" cy="512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6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7C14F3-659C-504C-AA89-1D0DDC7A1376}"/>
              </a:ext>
            </a:extLst>
          </p:cNvPr>
          <p:cNvSpPr txBox="1"/>
          <p:nvPr/>
        </p:nvSpPr>
        <p:spPr>
          <a:xfrm>
            <a:off x="3877938" y="2478795"/>
            <a:ext cx="5224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토큰을 가져와 쿠키에 넣어 주었습니다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토큰 유효성 </a:t>
            </a:r>
            <a:r>
              <a:rPr kumimoji="1" lang="ko-KR" altLang="en-US" dirty="0" err="1"/>
              <a:t>체킹을</a:t>
            </a:r>
            <a:r>
              <a:rPr kumimoji="1" lang="ko-KR" altLang="en-US" dirty="0"/>
              <a:t> 할 때 토큰을 헤더 값에 넣어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가드로 </a:t>
            </a:r>
            <a:r>
              <a:rPr kumimoji="1" lang="ko-KR" altLang="en-US" dirty="0" err="1"/>
              <a:t>매번의</a:t>
            </a:r>
            <a:r>
              <a:rPr kumimoji="1" lang="ko-KR" altLang="en-US" dirty="0"/>
              <a:t> 요청에 추가해보겠습니다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40930531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C90879-E22C-1C47-8AB3-7BE34CD43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26" y="1344210"/>
            <a:ext cx="7777602" cy="38888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2F2C39-9662-9147-A3CB-0464202F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75" y="695286"/>
            <a:ext cx="2777169" cy="568658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9AACF7A-A84C-F544-A303-662FB98AF309}"/>
              </a:ext>
            </a:extLst>
          </p:cNvPr>
          <p:cNvSpPr/>
          <p:nvPr/>
        </p:nvSpPr>
        <p:spPr>
          <a:xfrm>
            <a:off x="741434" y="4505900"/>
            <a:ext cx="2288205" cy="42965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E0A27D0-40EA-EC47-A6D5-27986E057F25}"/>
              </a:ext>
            </a:extLst>
          </p:cNvPr>
          <p:cNvSpPr/>
          <p:nvPr/>
        </p:nvSpPr>
        <p:spPr>
          <a:xfrm>
            <a:off x="4584485" y="3655765"/>
            <a:ext cx="7024540" cy="145606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4CEC6940-A372-DB4E-B067-FA294F2AB709}"/>
              </a:ext>
            </a:extLst>
          </p:cNvPr>
          <p:cNvSpPr/>
          <p:nvPr/>
        </p:nvSpPr>
        <p:spPr>
          <a:xfrm>
            <a:off x="4462382" y="2560579"/>
            <a:ext cx="3800269" cy="46906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1069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A93B9C-7661-FC49-8728-63441D95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218" y="977212"/>
            <a:ext cx="6459480" cy="459392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5DBA44C-715C-D14D-96B5-45D891145A7D}"/>
              </a:ext>
            </a:extLst>
          </p:cNvPr>
          <p:cNvSpPr/>
          <p:nvPr/>
        </p:nvSpPr>
        <p:spPr>
          <a:xfrm>
            <a:off x="5288648" y="1502960"/>
            <a:ext cx="2368076" cy="3699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42295-CE4B-B349-A1AD-876A6079EF48}"/>
              </a:ext>
            </a:extLst>
          </p:cNvPr>
          <p:cNvSpPr txBox="1"/>
          <p:nvPr/>
        </p:nvSpPr>
        <p:spPr>
          <a:xfrm>
            <a:off x="638979" y="2136338"/>
            <a:ext cx="36615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네비게이션 가드에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위에서 정의한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requireAuth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추가해줍니다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그러면 토큰으로 불어오지 않아도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됩니다</a:t>
            </a:r>
          </a:p>
        </p:txBody>
      </p:sp>
    </p:spTree>
    <p:extLst>
      <p:ext uri="{BB962C8B-B14F-4D97-AF65-F5344CB8AC3E}">
        <p14:creationId xmlns:p14="http://schemas.microsoft.com/office/powerpoint/2010/main" val="3056037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DD94AE-83F6-0740-BF98-B50FE349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22" y="0"/>
            <a:ext cx="988035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68B6E5-7321-FB4D-8AF8-CFD93F2FD65B}"/>
              </a:ext>
            </a:extLst>
          </p:cNvPr>
          <p:cNvSpPr txBox="1"/>
          <p:nvPr/>
        </p:nvSpPr>
        <p:spPr>
          <a:xfrm>
            <a:off x="5585552" y="14322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새로고침</a:t>
            </a:r>
            <a:r>
              <a:rPr kumimoji="1" lang="ko-KR" altLang="en-US" dirty="0"/>
              <a:t> 해보세요</a:t>
            </a:r>
          </a:p>
        </p:txBody>
      </p:sp>
    </p:spTree>
    <p:extLst>
      <p:ext uri="{BB962C8B-B14F-4D97-AF65-F5344CB8AC3E}">
        <p14:creationId xmlns:p14="http://schemas.microsoft.com/office/powerpoint/2010/main" val="31361525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D19262-30BC-2F4E-85C8-1FE98F63A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27000"/>
            <a:ext cx="75438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545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A5B38B-039E-EF4D-874B-E4D727090006}"/>
              </a:ext>
            </a:extLst>
          </p:cNvPr>
          <p:cNvSpPr txBox="1"/>
          <p:nvPr/>
        </p:nvSpPr>
        <p:spPr>
          <a:xfrm>
            <a:off x="2974554" y="2434728"/>
            <a:ext cx="73180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그러나 </a:t>
            </a:r>
            <a:r>
              <a:rPr kumimoji="1" lang="en-US" altLang="ko-KR" dirty="0"/>
              <a:t>VUEX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reload</a:t>
            </a:r>
            <a:r>
              <a:rPr kumimoji="1" lang="ko-KR" altLang="en-US" dirty="0"/>
              <a:t>되면 사라집니다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즉 새로고침하면 </a:t>
            </a:r>
            <a:r>
              <a:rPr kumimoji="1" lang="en-US" altLang="ko-KR" dirty="0"/>
              <a:t>VUEX </a:t>
            </a:r>
            <a:r>
              <a:rPr kumimoji="1" lang="ko-KR" altLang="en-US" dirty="0"/>
              <a:t>상태가 리셋 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것을 해결 하기 위한 방법은 많습니다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토큰으로 해도 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매번 서버 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요청을 통해 토큰 값의 유효성 체크를 해주어도 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8095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35D12C-579E-864F-BA77-113BF885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416" y="610518"/>
            <a:ext cx="8104513" cy="53394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9ACF2F-E0CA-C147-B201-769BFBA3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1" y="474948"/>
            <a:ext cx="2777169" cy="568658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FC6DFC08-B09A-B94B-8C2D-CB38BAF14655}"/>
              </a:ext>
            </a:extLst>
          </p:cNvPr>
          <p:cNvSpPr/>
          <p:nvPr/>
        </p:nvSpPr>
        <p:spPr>
          <a:xfrm>
            <a:off x="639530" y="4285562"/>
            <a:ext cx="2288205" cy="42965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4EBCA2D-F6FD-0746-9A0D-C12B5354D128}"/>
              </a:ext>
            </a:extLst>
          </p:cNvPr>
          <p:cNvSpPr/>
          <p:nvPr/>
        </p:nvSpPr>
        <p:spPr>
          <a:xfrm>
            <a:off x="4041906" y="4715219"/>
            <a:ext cx="4165660" cy="9805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6B846DDC-E98C-EE44-9143-C6B84292453B}"/>
              </a:ext>
            </a:extLst>
          </p:cNvPr>
          <p:cNvSpPr/>
          <p:nvPr/>
        </p:nvSpPr>
        <p:spPr>
          <a:xfrm>
            <a:off x="3836531" y="2142781"/>
            <a:ext cx="3834269" cy="42965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3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BE7B74-DF39-0C43-9F7C-66BFB23A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0" y="146050"/>
            <a:ext cx="2743200" cy="65659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85D1F5F-581F-8B45-BA70-78D8CEDEAE29}"/>
              </a:ext>
            </a:extLst>
          </p:cNvPr>
          <p:cNvSpPr/>
          <p:nvPr/>
        </p:nvSpPr>
        <p:spPr>
          <a:xfrm>
            <a:off x="444231" y="3022059"/>
            <a:ext cx="2743200" cy="3339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703317-EF25-3646-81BC-8F05B6BD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468144"/>
            <a:ext cx="8877300" cy="60579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36928285-8702-4D41-8B55-C9652EA258BD}"/>
              </a:ext>
            </a:extLst>
          </p:cNvPr>
          <p:cNvSpPr/>
          <p:nvPr/>
        </p:nvSpPr>
        <p:spPr>
          <a:xfrm>
            <a:off x="3991584" y="3164732"/>
            <a:ext cx="6397556" cy="272050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479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0F1F04-443C-F14A-83DA-875C797A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48" y="290514"/>
            <a:ext cx="5451054" cy="62769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20091F-3227-7343-BB13-884B69F5D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694" y="851053"/>
            <a:ext cx="2291508" cy="515589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7128BCA-1501-4F42-BE0B-03D2AFB3DA90}"/>
              </a:ext>
            </a:extLst>
          </p:cNvPr>
          <p:cNvSpPr/>
          <p:nvPr/>
        </p:nvSpPr>
        <p:spPr>
          <a:xfrm>
            <a:off x="6604263" y="2356882"/>
            <a:ext cx="4342657" cy="381100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EDB1B76-B46E-824F-A5A0-640A13BAAED4}"/>
              </a:ext>
            </a:extLst>
          </p:cNvPr>
          <p:cNvSpPr/>
          <p:nvPr/>
        </p:nvSpPr>
        <p:spPr>
          <a:xfrm>
            <a:off x="2724898" y="4140679"/>
            <a:ext cx="1640068" cy="3019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45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28B306-EF3C-4044-A510-6C2D85CD5CDB}"/>
              </a:ext>
            </a:extLst>
          </p:cNvPr>
          <p:cNvSpPr txBox="1"/>
          <p:nvPr/>
        </p:nvSpPr>
        <p:spPr>
          <a:xfrm>
            <a:off x="3263900" y="2209800"/>
            <a:ext cx="66095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이처럼 일부 라우터에 로그인 기능을 붙였을 때 로그인 리턴만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전역으로 </a:t>
            </a:r>
            <a:r>
              <a:rPr kumimoji="1" lang="ko-KR" altLang="en-US" dirty="0" err="1"/>
              <a:t>로그인이</a:t>
            </a:r>
            <a:r>
              <a:rPr kumimoji="1" lang="ko-KR" altLang="en-US" dirty="0"/>
              <a:t> 되어있을 때 로그인 페이지에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접근하려고 하면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팅겨내도록</a:t>
            </a:r>
            <a:r>
              <a:rPr kumimoji="1" lang="ko-KR" altLang="en-US" dirty="0"/>
              <a:t> 또한 지정해 줍니다</a:t>
            </a:r>
          </a:p>
        </p:txBody>
      </p:sp>
    </p:spTree>
    <p:extLst>
      <p:ext uri="{BB962C8B-B14F-4D97-AF65-F5344CB8AC3E}">
        <p14:creationId xmlns:p14="http://schemas.microsoft.com/office/powerpoint/2010/main" val="24443325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2202FB-46C1-504A-B644-EA159BD9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562437"/>
            <a:ext cx="2482850" cy="57331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F393B3-772C-F340-BE21-9272D44C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260595"/>
            <a:ext cx="7213600" cy="633680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4332E120-2E4F-1449-8A07-2C5049056E38}"/>
              </a:ext>
            </a:extLst>
          </p:cNvPr>
          <p:cNvSpPr/>
          <p:nvPr/>
        </p:nvSpPr>
        <p:spPr>
          <a:xfrm>
            <a:off x="532516" y="5912329"/>
            <a:ext cx="1640068" cy="3019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2E271709-B49C-604E-B647-0FCE1BF825CE}"/>
              </a:ext>
            </a:extLst>
          </p:cNvPr>
          <p:cNvSpPr/>
          <p:nvPr/>
        </p:nvSpPr>
        <p:spPr>
          <a:xfrm>
            <a:off x="4763248" y="2788129"/>
            <a:ext cx="5904752" cy="34261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863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542A2-E8D5-6A47-9737-D38C2307DEB0}"/>
              </a:ext>
            </a:extLst>
          </p:cNvPr>
          <p:cNvSpPr txBox="1"/>
          <p:nvPr/>
        </p:nvSpPr>
        <p:spPr>
          <a:xfrm>
            <a:off x="3010618" y="2001328"/>
            <a:ext cx="70711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토큰을 왜 헤더에 넣느냐</a:t>
            </a:r>
            <a:r>
              <a:rPr kumimoji="1" lang="en-US" altLang="ko-KR" dirty="0"/>
              <a:t>…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헤더 값에 아이디가 들어가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아이디 값으로 </a:t>
            </a:r>
            <a:r>
              <a:rPr kumimoji="1" lang="ko-KR" altLang="en-US" dirty="0" err="1"/>
              <a:t>게시글과</a:t>
            </a:r>
            <a:r>
              <a:rPr kumimoji="1" lang="ko-KR" altLang="en-US" dirty="0"/>
              <a:t> 같은 곳에 글을 등록하면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사용자 정보를 식별하여 데이터베이스에 등록을 위함입니다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이를 위해 맛보기로 헤더에 넣은 값을 서버에서 제어해 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36088517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5390DC-9966-2F44-9F5E-3298F282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623486"/>
            <a:ext cx="6967480" cy="5986145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C99185D3-532B-3E42-B047-334BC2B31979}"/>
              </a:ext>
            </a:extLst>
          </p:cNvPr>
          <p:cNvSpPr/>
          <p:nvPr/>
        </p:nvSpPr>
        <p:spPr>
          <a:xfrm>
            <a:off x="5442882" y="2948923"/>
            <a:ext cx="6135845" cy="26366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EE7D0-C304-2247-A91B-C4C4ABD87E99}"/>
              </a:ext>
            </a:extLst>
          </p:cNvPr>
          <p:cNvSpPr txBox="1"/>
          <p:nvPr/>
        </p:nvSpPr>
        <p:spPr>
          <a:xfrm>
            <a:off x="3769743" y="258792"/>
            <a:ext cx="356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먼저 헤더 값을 받아 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1AE248-61D5-2B45-8862-36CF4FC76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0" y="1137516"/>
            <a:ext cx="2760003" cy="4582968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CDEE56FA-3500-C044-9074-BC058973FCAE}"/>
              </a:ext>
            </a:extLst>
          </p:cNvPr>
          <p:cNvSpPr/>
          <p:nvPr/>
        </p:nvSpPr>
        <p:spPr>
          <a:xfrm>
            <a:off x="955544" y="2613310"/>
            <a:ext cx="2327983" cy="4346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1592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671C773-C28D-AF42-8E67-C1F6A45D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01" y="1945268"/>
            <a:ext cx="2801620" cy="33711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1D6E20-2D22-6A4E-9476-FE1AC3FD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21" y="899410"/>
            <a:ext cx="3962400" cy="1511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551B8D9-7D0D-0B41-9AAA-CB08C886F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005" y="2456047"/>
            <a:ext cx="7821450" cy="2798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790AA-83E1-B947-AB0F-F051CD4D9088}"/>
              </a:ext>
            </a:extLst>
          </p:cNvPr>
          <p:cNvSpPr txBox="1"/>
          <p:nvPr/>
        </p:nvSpPr>
        <p:spPr>
          <a:xfrm>
            <a:off x="3685699" y="304018"/>
            <a:ext cx="461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일단 </a:t>
            </a:r>
            <a:r>
              <a:rPr kumimoji="1" lang="en-US" altLang="ko-KR" dirty="0"/>
              <a:t>notice </a:t>
            </a:r>
            <a:r>
              <a:rPr kumimoji="1" lang="ko-KR" altLang="en-US" dirty="0"/>
              <a:t>에만 </a:t>
            </a:r>
            <a:r>
              <a:rPr kumimoji="1" lang="ko-KR" altLang="en-US" dirty="0" err="1"/>
              <a:t>미들웨어를</a:t>
            </a:r>
            <a:r>
              <a:rPr kumimoji="1" lang="ko-KR" altLang="en-US" dirty="0"/>
              <a:t> 등록해줍니다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80785E3-4E00-DF42-B718-C23440A9C59C}"/>
              </a:ext>
            </a:extLst>
          </p:cNvPr>
          <p:cNvSpPr/>
          <p:nvPr/>
        </p:nvSpPr>
        <p:spPr>
          <a:xfrm>
            <a:off x="4953808" y="1945268"/>
            <a:ext cx="3255244" cy="3561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D6EF104-6C5C-EF47-8D9D-58E033BED61A}"/>
              </a:ext>
            </a:extLst>
          </p:cNvPr>
          <p:cNvSpPr/>
          <p:nvPr/>
        </p:nvSpPr>
        <p:spPr>
          <a:xfrm>
            <a:off x="4717502" y="2696833"/>
            <a:ext cx="5916251" cy="40596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674F99C-23EE-5744-AB00-37C8724A87CF}"/>
              </a:ext>
            </a:extLst>
          </p:cNvPr>
          <p:cNvSpPr/>
          <p:nvPr/>
        </p:nvSpPr>
        <p:spPr>
          <a:xfrm>
            <a:off x="878859" y="4956579"/>
            <a:ext cx="1915835" cy="43210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637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7675D6-555B-9F4C-87CF-F62CD454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885"/>
            <a:ext cx="12192000" cy="593422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29F2FE7-5A13-1446-A38A-688AFA3C113C}"/>
              </a:ext>
            </a:extLst>
          </p:cNvPr>
          <p:cNvSpPr/>
          <p:nvPr/>
        </p:nvSpPr>
        <p:spPr>
          <a:xfrm>
            <a:off x="6401351" y="4593420"/>
            <a:ext cx="5474832" cy="4192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748BA5A-1364-E54B-B05A-F860EE96B9DE}"/>
              </a:ext>
            </a:extLst>
          </p:cNvPr>
          <p:cNvSpPr/>
          <p:nvPr/>
        </p:nvSpPr>
        <p:spPr>
          <a:xfrm>
            <a:off x="7249098" y="339073"/>
            <a:ext cx="760165" cy="4192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34BA5BE-6895-4A41-B161-4DE914E4F9EF}"/>
              </a:ext>
            </a:extLst>
          </p:cNvPr>
          <p:cNvSpPr/>
          <p:nvPr/>
        </p:nvSpPr>
        <p:spPr>
          <a:xfrm>
            <a:off x="5030485" y="4501613"/>
            <a:ext cx="951674" cy="4192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EF112826-7379-D84A-8972-F85C18D38126}"/>
              </a:ext>
            </a:extLst>
          </p:cNvPr>
          <p:cNvSpPr/>
          <p:nvPr/>
        </p:nvSpPr>
        <p:spPr>
          <a:xfrm>
            <a:off x="37274" y="842177"/>
            <a:ext cx="951674" cy="4192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91076-218B-AF46-96C1-D010A55704C7}"/>
              </a:ext>
            </a:extLst>
          </p:cNvPr>
          <p:cNvSpPr txBox="1"/>
          <p:nvPr/>
        </p:nvSpPr>
        <p:spPr>
          <a:xfrm>
            <a:off x="4438436" y="123290"/>
            <a:ext cx="559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Notice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눌러서 일단 헤더 값에 잘 들어갔는지 확인</a:t>
            </a:r>
          </a:p>
        </p:txBody>
      </p:sp>
    </p:spTree>
    <p:extLst>
      <p:ext uri="{BB962C8B-B14F-4D97-AF65-F5344CB8AC3E}">
        <p14:creationId xmlns:p14="http://schemas.microsoft.com/office/powerpoint/2010/main" val="23444916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3F4470-9870-124E-A029-AF8AE600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56" y="1854965"/>
            <a:ext cx="8450748" cy="2959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08A22-DD46-A145-ADC6-0D3C4A3EDFB8}"/>
              </a:ext>
            </a:extLst>
          </p:cNvPr>
          <p:cNvSpPr txBox="1"/>
          <p:nvPr/>
        </p:nvSpPr>
        <p:spPr>
          <a:xfrm>
            <a:off x="3671689" y="1024569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아까 찍어 놓은 </a:t>
            </a:r>
            <a:r>
              <a:rPr kumimoji="1" lang="ko-KR" altLang="en-US" dirty="0" err="1"/>
              <a:t>서버콘솔도</a:t>
            </a:r>
            <a:r>
              <a:rPr kumimoji="1" lang="ko-KR" altLang="en-US" dirty="0"/>
              <a:t> 확인해봅니다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9740871-6590-4B45-9D44-2B4AD21ACFCF}"/>
              </a:ext>
            </a:extLst>
          </p:cNvPr>
          <p:cNvSpPr/>
          <p:nvPr/>
        </p:nvSpPr>
        <p:spPr>
          <a:xfrm>
            <a:off x="2051356" y="2331290"/>
            <a:ext cx="8089288" cy="58818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492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93B03A-FF34-084E-A77F-D7DA6574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167" y="393241"/>
            <a:ext cx="7592611" cy="581948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03F404A-D0B9-B242-AA18-9AD8B537FDC3}"/>
              </a:ext>
            </a:extLst>
          </p:cNvPr>
          <p:cNvSpPr/>
          <p:nvPr/>
        </p:nvSpPr>
        <p:spPr>
          <a:xfrm>
            <a:off x="4638100" y="5118557"/>
            <a:ext cx="6874527" cy="86360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3DF90A4B-1E89-CD4A-9A87-4E005CBFC5C2}"/>
              </a:ext>
            </a:extLst>
          </p:cNvPr>
          <p:cNvSpPr/>
          <p:nvPr/>
        </p:nvSpPr>
        <p:spPr>
          <a:xfrm>
            <a:off x="4933720" y="1998946"/>
            <a:ext cx="3637404" cy="236373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45B66-2996-5C46-8A7D-CA6406874665}"/>
              </a:ext>
            </a:extLst>
          </p:cNvPr>
          <p:cNvSpPr txBox="1"/>
          <p:nvPr/>
        </p:nvSpPr>
        <p:spPr>
          <a:xfrm>
            <a:off x="3581560" y="23909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유효성 체크입니다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76F90E-9CA9-8F49-BED0-7914FCC7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0" y="1137516"/>
            <a:ext cx="2760003" cy="4582968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EB78147C-524D-6340-9033-70F9B587E9BF}"/>
              </a:ext>
            </a:extLst>
          </p:cNvPr>
          <p:cNvSpPr/>
          <p:nvPr/>
        </p:nvSpPr>
        <p:spPr>
          <a:xfrm>
            <a:off x="955544" y="2613310"/>
            <a:ext cx="2327983" cy="4346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582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99AAAA-6867-6F40-91C0-ED665DF51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76" y="3073279"/>
            <a:ext cx="10827372" cy="1472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E3227-0ADC-084F-A5EB-80AB3830648F}"/>
              </a:ext>
            </a:extLst>
          </p:cNvPr>
          <p:cNvSpPr txBox="1"/>
          <p:nvPr/>
        </p:nvSpPr>
        <p:spPr>
          <a:xfrm>
            <a:off x="3562710" y="1561381"/>
            <a:ext cx="5604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글을 등록하고 서버 콘솔을 확인해 보면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토큰이 다시 아이디로 바뀐 것을 확인할 수 있습니다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92A02DC5-EE51-5C4C-8AE8-DB4A64575600}"/>
              </a:ext>
            </a:extLst>
          </p:cNvPr>
          <p:cNvSpPr/>
          <p:nvPr/>
        </p:nvSpPr>
        <p:spPr>
          <a:xfrm>
            <a:off x="3166063" y="3612615"/>
            <a:ext cx="3346879" cy="64883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1158</Words>
  <Application>Microsoft Macintosh PowerPoint</Application>
  <PresentationFormat>와이드스크린</PresentationFormat>
  <Paragraphs>341</Paragraphs>
  <Slides>185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185</vt:i4>
      </vt:variant>
    </vt:vector>
  </HeadingPairs>
  <TitlesOfParts>
    <vt:vector size="188" baseType="lpstr">
      <vt:lpstr>맑은 고딕</vt:lpstr>
      <vt:lpstr>Arial</vt:lpstr>
      <vt:lpstr>Office 테마</vt:lpstr>
      <vt:lpstr>4~5주차</vt:lpstr>
      <vt:lpstr> 회원가입 뷰를 드리겠습니다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이메일 인증을하세요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정락권</dc:creator>
  <cp:lastModifiedBy>정락권</cp:lastModifiedBy>
  <cp:revision>426</cp:revision>
  <dcterms:created xsi:type="dcterms:W3CDTF">2019-02-22T16:41:31Z</dcterms:created>
  <dcterms:modified xsi:type="dcterms:W3CDTF">2019-04-27T10:16:07Z</dcterms:modified>
</cp:coreProperties>
</file>